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70" r:id="rId4"/>
    <p:sldId id="269" r:id="rId5"/>
    <p:sldId id="273" r:id="rId6"/>
    <p:sldId id="271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0" autoAdjust="0"/>
    <p:restoredTop sz="95501" autoAdjust="0"/>
  </p:normalViewPr>
  <p:slideViewPr>
    <p:cSldViewPr snapToGrid="0">
      <p:cViewPr>
        <p:scale>
          <a:sx n="66" d="100"/>
          <a:sy n="66" d="100"/>
        </p:scale>
        <p:origin x="18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5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7D353-7345-4906-9A14-90C74EF0DB07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2E290-DE0E-4D3F-A278-3C92DF96D1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369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7B6C6-A435-4340-8223-33A883CA5B1F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20ED9-4292-4894-AF65-9092CC8AC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07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82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Kritischer</a:t>
            </a:r>
            <a:r>
              <a:rPr lang="en-US" dirty="0" smtClean="0"/>
              <a:t> </a:t>
            </a:r>
            <a:r>
              <a:rPr lang="en-US" dirty="0" err="1" smtClean="0"/>
              <a:t>Datenschutz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Facebook, </a:t>
            </a:r>
            <a:r>
              <a:rPr lang="en-US" dirty="0" err="1" smtClean="0"/>
              <a:t>umfangreiche</a:t>
            </a:r>
            <a:r>
              <a:rPr lang="en-US" dirty="0" smtClean="0"/>
              <a:t> AGBs</a:t>
            </a:r>
          </a:p>
          <a:p>
            <a:r>
              <a:rPr lang="en-US" dirty="0" err="1" smtClean="0"/>
              <a:t>Klausuranmeldung</a:t>
            </a:r>
            <a:r>
              <a:rPr lang="en-US" dirty="0" smtClean="0"/>
              <a:t> </a:t>
            </a:r>
            <a:r>
              <a:rPr lang="en-US" dirty="0" err="1" smtClean="0"/>
              <a:t>verpasst</a:t>
            </a:r>
            <a:endParaRPr lang="en-US" dirty="0" smtClean="0"/>
          </a:p>
          <a:p>
            <a:r>
              <a:rPr lang="en-US" dirty="0" err="1" smtClean="0"/>
              <a:t>Manuelles</a:t>
            </a:r>
            <a:r>
              <a:rPr lang="en-US" dirty="0" smtClean="0"/>
              <a:t> </a:t>
            </a:r>
            <a:r>
              <a:rPr lang="en-US" dirty="0" err="1" smtClean="0"/>
              <a:t>Checken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neuen</a:t>
            </a:r>
            <a:r>
              <a:rPr lang="en-US" dirty="0" smtClean="0"/>
              <a:t> </a:t>
            </a:r>
            <a:r>
              <a:rPr lang="en-US" dirty="0" err="1" smtClean="0"/>
              <a:t>Noten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Campus Dual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20ED9-4292-4894-AF65-9092CC8AC09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323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haben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motiviert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entwicklen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all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diese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beseitigt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wächst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Plattform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“Frist”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Zum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Schluss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spielt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das Video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Sinnvolle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Anwendung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die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gewissen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Mehrwert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Studenten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oder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auch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1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die BA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bringt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08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Glücklicher Student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578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95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^Plan:</a:t>
            </a:r>
          </a:p>
          <a:p>
            <a:endParaRPr lang="de-DE" dirty="0" smtClean="0"/>
          </a:p>
          <a:p>
            <a:r>
              <a:rPr lang="de-DE" dirty="0" smtClean="0"/>
              <a:t>- Freiwilliger, Anmeldung</a:t>
            </a:r>
            <a:r>
              <a:rPr lang="de-DE" baseline="0" dirty="0" smtClean="0"/>
              <a:t> an Moose.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Nutzerprofil -&gt; Daten aus Campus da, Weiterleitung Dashboard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Nutzerliste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Forumfunktion</a:t>
            </a:r>
            <a:r>
              <a:rPr lang="de-DE" baseline="0" dirty="0" smtClean="0"/>
              <a:t> + Bilder Upload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30C1C6-D04F-4281-A820-FA5F91CAE4C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09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36623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0" y="-14287"/>
            <a:ext cx="12192000" cy="3570288"/>
          </a:xfrm>
          <a:prstGeom prst="rect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6000" b="1" kern="1200" spc="-300" dirty="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101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18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804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961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11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 rot="10800000">
            <a:off x="0" y="568172"/>
            <a:ext cx="12192000" cy="816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 rot="10800000">
            <a:off x="0" y="1"/>
            <a:ext cx="12192000" cy="1242494"/>
          </a:xfrm>
          <a:prstGeom prst="rect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 userDrawn="1"/>
        </p:nvSpPr>
        <p:spPr>
          <a:xfrm rot="10800000">
            <a:off x="0" y="5915282"/>
            <a:ext cx="12192000" cy="816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 rot="10800000">
            <a:off x="0" y="6053809"/>
            <a:ext cx="12192000" cy="795868"/>
          </a:xfrm>
          <a:prstGeom prst="rect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9788" y="1"/>
            <a:ext cx="7684404" cy="1325563"/>
          </a:xfrm>
        </p:spPr>
        <p:txBody>
          <a:bodyPr>
            <a:noAutofit/>
          </a:bodyPr>
          <a:lstStyle>
            <a:lvl1pPr>
              <a:defRPr sz="5400" b="1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9788" y="1619262"/>
            <a:ext cx="10054012" cy="4202740"/>
          </a:xfrm>
        </p:spPr>
        <p:txBody>
          <a:bodyPr/>
          <a:lstStyle>
            <a:lvl1pPr>
              <a:defRPr lang="de-DE" sz="32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lang="de-DE" sz="28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>
              <a:defRPr lang="de-DE" sz="2000" b="0" kern="1200" spc="-150" dirty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5863" y="6356350"/>
            <a:ext cx="3205537" cy="365125"/>
          </a:xfrm>
        </p:spPr>
        <p:txBody>
          <a:bodyPr/>
          <a:lstStyle>
            <a:lvl1pPr>
              <a:defRPr lang="de-DE" sz="3200" b="1" kern="1200" spc="-300" smtClean="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A4642551-DC27-467A-B521-21065A309BC6}" type="datetimeFigureOut">
              <a:rPr lang="de-DE" smtClean="0"/>
              <a:pPr/>
              <a:t>01.05.2017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3200" b="1" kern="1200" spc="-300" dirty="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3200" b="1" kern="1200" spc="-300" smtClean="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5623B6EB-787F-48A2-8EF3-D8919DFCD71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0983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 rot="10800000">
            <a:off x="0" y="5915282"/>
            <a:ext cx="12192000" cy="816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 userDrawn="1"/>
        </p:nvSpPr>
        <p:spPr>
          <a:xfrm rot="10800000">
            <a:off x="0" y="6053809"/>
            <a:ext cx="12192000" cy="795868"/>
          </a:xfrm>
          <a:prstGeom prst="rect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1"/>
          <p:cNvSpPr/>
          <p:nvPr userDrawn="1"/>
        </p:nvSpPr>
        <p:spPr>
          <a:xfrm>
            <a:off x="-14509" y="139316"/>
            <a:ext cx="12220594" cy="4456644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54465"/>
              <a:gd name="connsiteY0" fmla="*/ 0 h 12077508"/>
              <a:gd name="connsiteX1" fmla="*/ 5454465 w 5454465"/>
              <a:gd name="connsiteY1" fmla="*/ 2203792 h 12077508"/>
              <a:gd name="connsiteX2" fmla="*/ 0 w 5454465"/>
              <a:gd name="connsiteY2" fmla="*/ 12077508 h 12077508"/>
              <a:gd name="connsiteX3" fmla="*/ 1 w 5454465"/>
              <a:gd name="connsiteY3" fmla="*/ 0 h 12077508"/>
              <a:gd name="connsiteX0" fmla="*/ 1 w 5454465"/>
              <a:gd name="connsiteY0" fmla="*/ 386654 h 12464162"/>
              <a:gd name="connsiteX1" fmla="*/ 5454465 w 5454465"/>
              <a:gd name="connsiteY1" fmla="*/ 2590446 h 12464162"/>
              <a:gd name="connsiteX2" fmla="*/ 0 w 5454465"/>
              <a:gd name="connsiteY2" fmla="*/ 12464162 h 12464162"/>
              <a:gd name="connsiteX3" fmla="*/ 1 w 5454465"/>
              <a:gd name="connsiteY3" fmla="*/ 386654 h 12464162"/>
              <a:gd name="connsiteX0" fmla="*/ 1 w 5999230"/>
              <a:gd name="connsiteY0" fmla="*/ 837525 h 12915033"/>
              <a:gd name="connsiteX1" fmla="*/ 5188764 w 5999230"/>
              <a:gd name="connsiteY1" fmla="*/ 1258137 h 12915033"/>
              <a:gd name="connsiteX2" fmla="*/ 5454465 w 5999230"/>
              <a:gd name="connsiteY2" fmla="*/ 3041317 h 12915033"/>
              <a:gd name="connsiteX3" fmla="*/ 0 w 5999230"/>
              <a:gd name="connsiteY3" fmla="*/ 12915033 h 12915033"/>
              <a:gd name="connsiteX4" fmla="*/ 1 w 5999230"/>
              <a:gd name="connsiteY4" fmla="*/ 837525 h 12915033"/>
              <a:gd name="connsiteX0" fmla="*/ 1 w 6117674"/>
              <a:gd name="connsiteY0" fmla="*/ 932325 h 13009833"/>
              <a:gd name="connsiteX1" fmla="*/ 5450344 w 6117674"/>
              <a:gd name="connsiteY1" fmla="*/ 995027 h 13009833"/>
              <a:gd name="connsiteX2" fmla="*/ 5454465 w 6117674"/>
              <a:gd name="connsiteY2" fmla="*/ 3136117 h 13009833"/>
              <a:gd name="connsiteX3" fmla="*/ 0 w 6117674"/>
              <a:gd name="connsiteY3" fmla="*/ 13009833 h 13009833"/>
              <a:gd name="connsiteX4" fmla="*/ 1 w 6117674"/>
              <a:gd name="connsiteY4" fmla="*/ 932325 h 13009833"/>
              <a:gd name="connsiteX0" fmla="*/ 1 w 5839859"/>
              <a:gd name="connsiteY0" fmla="*/ 932325 h 13009833"/>
              <a:gd name="connsiteX1" fmla="*/ 5450344 w 5839859"/>
              <a:gd name="connsiteY1" fmla="*/ 995027 h 13009833"/>
              <a:gd name="connsiteX2" fmla="*/ 5454465 w 5839859"/>
              <a:gd name="connsiteY2" fmla="*/ 3136117 h 13009833"/>
              <a:gd name="connsiteX3" fmla="*/ 0 w 5839859"/>
              <a:gd name="connsiteY3" fmla="*/ 13009833 h 13009833"/>
              <a:gd name="connsiteX4" fmla="*/ 1 w 5839859"/>
              <a:gd name="connsiteY4" fmla="*/ 932325 h 13009833"/>
              <a:gd name="connsiteX0" fmla="*/ 1 w 5460396"/>
              <a:gd name="connsiteY0" fmla="*/ 932325 h 13009833"/>
              <a:gd name="connsiteX1" fmla="*/ 5450344 w 5460396"/>
              <a:gd name="connsiteY1" fmla="*/ 995027 h 13009833"/>
              <a:gd name="connsiteX2" fmla="*/ 5454465 w 5460396"/>
              <a:gd name="connsiteY2" fmla="*/ 3136117 h 13009833"/>
              <a:gd name="connsiteX3" fmla="*/ 0 w 5460396"/>
              <a:gd name="connsiteY3" fmla="*/ 13009833 h 13009833"/>
              <a:gd name="connsiteX4" fmla="*/ 1 w 5460396"/>
              <a:gd name="connsiteY4" fmla="*/ 932325 h 13009833"/>
              <a:gd name="connsiteX0" fmla="*/ 1 w 5469327"/>
              <a:gd name="connsiteY0" fmla="*/ 932325 h 13009833"/>
              <a:gd name="connsiteX1" fmla="*/ 5450344 w 5469327"/>
              <a:gd name="connsiteY1" fmla="*/ 995027 h 13009833"/>
              <a:gd name="connsiteX2" fmla="*/ 5465852 w 5469327"/>
              <a:gd name="connsiteY2" fmla="*/ 3146991 h 13009833"/>
              <a:gd name="connsiteX3" fmla="*/ 0 w 5469327"/>
              <a:gd name="connsiteY3" fmla="*/ 13009833 h 13009833"/>
              <a:gd name="connsiteX4" fmla="*/ 1 w 5469327"/>
              <a:gd name="connsiteY4" fmla="*/ 932325 h 13009833"/>
              <a:gd name="connsiteX0" fmla="*/ 1 w 5474246"/>
              <a:gd name="connsiteY0" fmla="*/ 938736 h 13016244"/>
              <a:gd name="connsiteX1" fmla="*/ 5467425 w 5474246"/>
              <a:gd name="connsiteY1" fmla="*/ 979691 h 13016244"/>
              <a:gd name="connsiteX2" fmla="*/ 5465852 w 5474246"/>
              <a:gd name="connsiteY2" fmla="*/ 3153402 h 13016244"/>
              <a:gd name="connsiteX3" fmla="*/ 0 w 5474246"/>
              <a:gd name="connsiteY3" fmla="*/ 13016244 h 13016244"/>
              <a:gd name="connsiteX4" fmla="*/ 1 w 5474246"/>
              <a:gd name="connsiteY4" fmla="*/ 938736 h 13016244"/>
              <a:gd name="connsiteX0" fmla="*/ 1 w 5474246"/>
              <a:gd name="connsiteY0" fmla="*/ 763506 h 12841014"/>
              <a:gd name="connsiteX1" fmla="*/ 5467425 w 5474246"/>
              <a:gd name="connsiteY1" fmla="*/ 804461 h 12841014"/>
              <a:gd name="connsiteX2" fmla="*/ 5465852 w 5474246"/>
              <a:gd name="connsiteY2" fmla="*/ 2978172 h 12841014"/>
              <a:gd name="connsiteX3" fmla="*/ 0 w 5474246"/>
              <a:gd name="connsiteY3" fmla="*/ 12841014 h 12841014"/>
              <a:gd name="connsiteX4" fmla="*/ 1 w 5474246"/>
              <a:gd name="connsiteY4" fmla="*/ 763506 h 12841014"/>
              <a:gd name="connsiteX0" fmla="*/ 1 w 5474246"/>
              <a:gd name="connsiteY0" fmla="*/ 847748 h 12925256"/>
              <a:gd name="connsiteX1" fmla="*/ 5467425 w 5474246"/>
              <a:gd name="connsiteY1" fmla="*/ 888703 h 12925256"/>
              <a:gd name="connsiteX2" fmla="*/ 5465852 w 5474246"/>
              <a:gd name="connsiteY2" fmla="*/ 3062414 h 12925256"/>
              <a:gd name="connsiteX3" fmla="*/ 0 w 5474246"/>
              <a:gd name="connsiteY3" fmla="*/ 12925256 h 12925256"/>
              <a:gd name="connsiteX4" fmla="*/ 1 w 5474246"/>
              <a:gd name="connsiteY4" fmla="*/ 847748 h 12925256"/>
              <a:gd name="connsiteX0" fmla="*/ 1 w 5474246"/>
              <a:gd name="connsiteY0" fmla="*/ 0 h 12077508"/>
              <a:gd name="connsiteX1" fmla="*/ 5467425 w 5474246"/>
              <a:gd name="connsiteY1" fmla="*/ 40955 h 12077508"/>
              <a:gd name="connsiteX2" fmla="*/ 5465852 w 5474246"/>
              <a:gd name="connsiteY2" fmla="*/ 2214666 h 12077508"/>
              <a:gd name="connsiteX3" fmla="*/ 0 w 5474246"/>
              <a:gd name="connsiteY3" fmla="*/ 12077508 h 12077508"/>
              <a:gd name="connsiteX4" fmla="*/ 1 w 5474246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5988"/>
              <a:gd name="connsiteX1" fmla="*/ 5467425 w 5472167"/>
              <a:gd name="connsiteY1" fmla="*/ 40955 h 12095988"/>
              <a:gd name="connsiteX2" fmla="*/ 5469757 w 5472167"/>
              <a:gd name="connsiteY2" fmla="*/ 2632226 h 12095988"/>
              <a:gd name="connsiteX3" fmla="*/ 2950707 w 5472167"/>
              <a:gd name="connsiteY3" fmla="*/ 2555533 h 12095988"/>
              <a:gd name="connsiteX4" fmla="*/ 0 w 5472167"/>
              <a:gd name="connsiteY4" fmla="*/ 12077508 h 12095988"/>
              <a:gd name="connsiteX5" fmla="*/ 1 w 5472167"/>
              <a:gd name="connsiteY5" fmla="*/ 0 h 12095988"/>
              <a:gd name="connsiteX0" fmla="*/ 1 w 5472167"/>
              <a:gd name="connsiteY0" fmla="*/ 0 h 12093228"/>
              <a:gd name="connsiteX1" fmla="*/ 5467425 w 5472167"/>
              <a:gd name="connsiteY1" fmla="*/ 40955 h 12093228"/>
              <a:gd name="connsiteX2" fmla="*/ 5469757 w 5472167"/>
              <a:gd name="connsiteY2" fmla="*/ 2632226 h 12093228"/>
              <a:gd name="connsiteX3" fmla="*/ 2950707 w 5472167"/>
              <a:gd name="connsiteY3" fmla="*/ 2555533 h 12093228"/>
              <a:gd name="connsiteX4" fmla="*/ 0 w 5472167"/>
              <a:gd name="connsiteY4" fmla="*/ 12077508 h 12093228"/>
              <a:gd name="connsiteX5" fmla="*/ 1 w 5472167"/>
              <a:gd name="connsiteY5" fmla="*/ 0 h 12093228"/>
              <a:gd name="connsiteX0" fmla="*/ 1 w 5472167"/>
              <a:gd name="connsiteY0" fmla="*/ 0 h 12093505"/>
              <a:gd name="connsiteX1" fmla="*/ 5467425 w 5472167"/>
              <a:gd name="connsiteY1" fmla="*/ 40955 h 12093505"/>
              <a:gd name="connsiteX2" fmla="*/ 5469757 w 5472167"/>
              <a:gd name="connsiteY2" fmla="*/ 2632226 h 12093505"/>
              <a:gd name="connsiteX3" fmla="*/ 3414024 w 5472167"/>
              <a:gd name="connsiteY3" fmla="*/ 2734955 h 12093505"/>
              <a:gd name="connsiteX4" fmla="*/ 0 w 5472167"/>
              <a:gd name="connsiteY4" fmla="*/ 12077508 h 12093505"/>
              <a:gd name="connsiteX5" fmla="*/ 1 w 5472167"/>
              <a:gd name="connsiteY5" fmla="*/ 0 h 12093505"/>
              <a:gd name="connsiteX0" fmla="*/ 1 w 5472167"/>
              <a:gd name="connsiteY0" fmla="*/ 0 h 12093584"/>
              <a:gd name="connsiteX1" fmla="*/ 5467425 w 5472167"/>
              <a:gd name="connsiteY1" fmla="*/ 40955 h 12093584"/>
              <a:gd name="connsiteX2" fmla="*/ 5469757 w 5472167"/>
              <a:gd name="connsiteY2" fmla="*/ 2632226 h 12093584"/>
              <a:gd name="connsiteX3" fmla="*/ 3414024 w 5472167"/>
              <a:gd name="connsiteY3" fmla="*/ 2734955 h 12093584"/>
              <a:gd name="connsiteX4" fmla="*/ 0 w 5472167"/>
              <a:gd name="connsiteY4" fmla="*/ 12077508 h 12093584"/>
              <a:gd name="connsiteX5" fmla="*/ 1 w 5472167"/>
              <a:gd name="connsiteY5" fmla="*/ 0 h 12093584"/>
              <a:gd name="connsiteX0" fmla="*/ 1 w 5472167"/>
              <a:gd name="connsiteY0" fmla="*/ 0 h 12093481"/>
              <a:gd name="connsiteX1" fmla="*/ 5467425 w 5472167"/>
              <a:gd name="connsiteY1" fmla="*/ 40955 h 12093481"/>
              <a:gd name="connsiteX2" fmla="*/ 5469757 w 5472167"/>
              <a:gd name="connsiteY2" fmla="*/ 2632226 h 12093481"/>
              <a:gd name="connsiteX3" fmla="*/ 2709442 w 5472167"/>
              <a:gd name="connsiteY3" fmla="*/ 2669711 h 12093481"/>
              <a:gd name="connsiteX4" fmla="*/ 0 w 5472167"/>
              <a:gd name="connsiteY4" fmla="*/ 12077508 h 12093481"/>
              <a:gd name="connsiteX5" fmla="*/ 1 w 5472167"/>
              <a:gd name="connsiteY5" fmla="*/ 0 h 12093481"/>
              <a:gd name="connsiteX0" fmla="*/ 1 w 5472167"/>
              <a:gd name="connsiteY0" fmla="*/ 0 h 12093741"/>
              <a:gd name="connsiteX1" fmla="*/ 5467425 w 5472167"/>
              <a:gd name="connsiteY1" fmla="*/ 40955 h 12093741"/>
              <a:gd name="connsiteX2" fmla="*/ 5469757 w 5472167"/>
              <a:gd name="connsiteY2" fmla="*/ 2632226 h 12093741"/>
              <a:gd name="connsiteX3" fmla="*/ 2709442 w 5472167"/>
              <a:gd name="connsiteY3" fmla="*/ 2669711 h 12093741"/>
              <a:gd name="connsiteX4" fmla="*/ 0 w 5472167"/>
              <a:gd name="connsiteY4" fmla="*/ 12077508 h 12093741"/>
              <a:gd name="connsiteX5" fmla="*/ 1 w 5472167"/>
              <a:gd name="connsiteY5" fmla="*/ 0 h 12093741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6505 w 5478671"/>
              <a:gd name="connsiteY0" fmla="*/ 0 h 12077507"/>
              <a:gd name="connsiteX1" fmla="*/ 5473929 w 5478671"/>
              <a:gd name="connsiteY1" fmla="*/ 40955 h 12077507"/>
              <a:gd name="connsiteX2" fmla="*/ 5476261 w 5478671"/>
              <a:gd name="connsiteY2" fmla="*/ 2632226 h 12077507"/>
              <a:gd name="connsiteX3" fmla="*/ 2715946 w 5478671"/>
              <a:gd name="connsiteY3" fmla="*/ 2669711 h 12077507"/>
              <a:gd name="connsiteX4" fmla="*/ 6504 w 5478671"/>
              <a:gd name="connsiteY4" fmla="*/ 12077508 h 12077507"/>
              <a:gd name="connsiteX5" fmla="*/ 6505 w 5478671"/>
              <a:gd name="connsiteY5" fmla="*/ 0 h 1207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8671" h="12077507">
                <a:moveTo>
                  <a:pt x="6505" y="0"/>
                </a:moveTo>
                <a:cubicBezTo>
                  <a:pt x="886916" y="25680"/>
                  <a:pt x="4577663" y="65118"/>
                  <a:pt x="5473929" y="40955"/>
                </a:cubicBezTo>
                <a:cubicBezTo>
                  <a:pt x="5483418" y="1191178"/>
                  <a:pt x="5475628" y="2320504"/>
                  <a:pt x="5476261" y="2632226"/>
                </a:cubicBezTo>
                <a:cubicBezTo>
                  <a:pt x="4835470" y="2665296"/>
                  <a:pt x="4134301" y="2617855"/>
                  <a:pt x="2715946" y="2669711"/>
                </a:cubicBezTo>
                <a:cubicBezTo>
                  <a:pt x="1297591" y="2721567"/>
                  <a:pt x="10774" y="3961929"/>
                  <a:pt x="6504" y="12077508"/>
                </a:cubicBezTo>
                <a:cubicBezTo>
                  <a:pt x="17892" y="2803172"/>
                  <a:pt x="-12711" y="3987115"/>
                  <a:pt x="650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1"/>
          <p:cNvSpPr/>
          <p:nvPr userDrawn="1"/>
        </p:nvSpPr>
        <p:spPr>
          <a:xfrm>
            <a:off x="-14509" y="0"/>
            <a:ext cx="12220594" cy="4456645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0 w 5465851"/>
              <a:gd name="connsiteY0" fmla="*/ 0 h 9525749"/>
              <a:gd name="connsiteX1" fmla="*/ 5465851 w 5465851"/>
              <a:gd name="connsiteY1" fmla="*/ 0 h 9525749"/>
              <a:gd name="connsiteX2" fmla="*/ 3795 w 5465851"/>
              <a:gd name="connsiteY2" fmla="*/ 9525749 h 9525749"/>
              <a:gd name="connsiteX3" fmla="*/ 0 w 5465851"/>
              <a:gd name="connsiteY3" fmla="*/ 0 h 9525749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65852"/>
              <a:gd name="connsiteY0" fmla="*/ 0 h 12077508"/>
              <a:gd name="connsiteX1" fmla="*/ 5465852 w 5465852"/>
              <a:gd name="connsiteY1" fmla="*/ 0 h 12077508"/>
              <a:gd name="connsiteX2" fmla="*/ 0 w 5465852"/>
              <a:gd name="connsiteY2" fmla="*/ 12077508 h 12077508"/>
              <a:gd name="connsiteX3" fmla="*/ 1 w 5465852"/>
              <a:gd name="connsiteY3" fmla="*/ 0 h 12077508"/>
              <a:gd name="connsiteX0" fmla="*/ 1 w 5454465"/>
              <a:gd name="connsiteY0" fmla="*/ 0 h 12077508"/>
              <a:gd name="connsiteX1" fmla="*/ 5454465 w 5454465"/>
              <a:gd name="connsiteY1" fmla="*/ 2203792 h 12077508"/>
              <a:gd name="connsiteX2" fmla="*/ 0 w 5454465"/>
              <a:gd name="connsiteY2" fmla="*/ 12077508 h 12077508"/>
              <a:gd name="connsiteX3" fmla="*/ 1 w 5454465"/>
              <a:gd name="connsiteY3" fmla="*/ 0 h 12077508"/>
              <a:gd name="connsiteX0" fmla="*/ 1 w 5454465"/>
              <a:gd name="connsiteY0" fmla="*/ 386654 h 12464162"/>
              <a:gd name="connsiteX1" fmla="*/ 5454465 w 5454465"/>
              <a:gd name="connsiteY1" fmla="*/ 2590446 h 12464162"/>
              <a:gd name="connsiteX2" fmla="*/ 0 w 5454465"/>
              <a:gd name="connsiteY2" fmla="*/ 12464162 h 12464162"/>
              <a:gd name="connsiteX3" fmla="*/ 1 w 5454465"/>
              <a:gd name="connsiteY3" fmla="*/ 386654 h 12464162"/>
              <a:gd name="connsiteX0" fmla="*/ 1 w 5999230"/>
              <a:gd name="connsiteY0" fmla="*/ 837525 h 12915033"/>
              <a:gd name="connsiteX1" fmla="*/ 5188764 w 5999230"/>
              <a:gd name="connsiteY1" fmla="*/ 1258137 h 12915033"/>
              <a:gd name="connsiteX2" fmla="*/ 5454465 w 5999230"/>
              <a:gd name="connsiteY2" fmla="*/ 3041317 h 12915033"/>
              <a:gd name="connsiteX3" fmla="*/ 0 w 5999230"/>
              <a:gd name="connsiteY3" fmla="*/ 12915033 h 12915033"/>
              <a:gd name="connsiteX4" fmla="*/ 1 w 5999230"/>
              <a:gd name="connsiteY4" fmla="*/ 837525 h 12915033"/>
              <a:gd name="connsiteX0" fmla="*/ 1 w 6117674"/>
              <a:gd name="connsiteY0" fmla="*/ 932325 h 13009833"/>
              <a:gd name="connsiteX1" fmla="*/ 5450344 w 6117674"/>
              <a:gd name="connsiteY1" fmla="*/ 995027 h 13009833"/>
              <a:gd name="connsiteX2" fmla="*/ 5454465 w 6117674"/>
              <a:gd name="connsiteY2" fmla="*/ 3136117 h 13009833"/>
              <a:gd name="connsiteX3" fmla="*/ 0 w 6117674"/>
              <a:gd name="connsiteY3" fmla="*/ 13009833 h 13009833"/>
              <a:gd name="connsiteX4" fmla="*/ 1 w 6117674"/>
              <a:gd name="connsiteY4" fmla="*/ 932325 h 13009833"/>
              <a:gd name="connsiteX0" fmla="*/ 1 w 5839859"/>
              <a:gd name="connsiteY0" fmla="*/ 932325 h 13009833"/>
              <a:gd name="connsiteX1" fmla="*/ 5450344 w 5839859"/>
              <a:gd name="connsiteY1" fmla="*/ 995027 h 13009833"/>
              <a:gd name="connsiteX2" fmla="*/ 5454465 w 5839859"/>
              <a:gd name="connsiteY2" fmla="*/ 3136117 h 13009833"/>
              <a:gd name="connsiteX3" fmla="*/ 0 w 5839859"/>
              <a:gd name="connsiteY3" fmla="*/ 13009833 h 13009833"/>
              <a:gd name="connsiteX4" fmla="*/ 1 w 5839859"/>
              <a:gd name="connsiteY4" fmla="*/ 932325 h 13009833"/>
              <a:gd name="connsiteX0" fmla="*/ 1 w 5460396"/>
              <a:gd name="connsiteY0" fmla="*/ 932325 h 13009833"/>
              <a:gd name="connsiteX1" fmla="*/ 5450344 w 5460396"/>
              <a:gd name="connsiteY1" fmla="*/ 995027 h 13009833"/>
              <a:gd name="connsiteX2" fmla="*/ 5454465 w 5460396"/>
              <a:gd name="connsiteY2" fmla="*/ 3136117 h 13009833"/>
              <a:gd name="connsiteX3" fmla="*/ 0 w 5460396"/>
              <a:gd name="connsiteY3" fmla="*/ 13009833 h 13009833"/>
              <a:gd name="connsiteX4" fmla="*/ 1 w 5460396"/>
              <a:gd name="connsiteY4" fmla="*/ 932325 h 13009833"/>
              <a:gd name="connsiteX0" fmla="*/ 1 w 5469327"/>
              <a:gd name="connsiteY0" fmla="*/ 932325 h 13009833"/>
              <a:gd name="connsiteX1" fmla="*/ 5450344 w 5469327"/>
              <a:gd name="connsiteY1" fmla="*/ 995027 h 13009833"/>
              <a:gd name="connsiteX2" fmla="*/ 5465852 w 5469327"/>
              <a:gd name="connsiteY2" fmla="*/ 3146991 h 13009833"/>
              <a:gd name="connsiteX3" fmla="*/ 0 w 5469327"/>
              <a:gd name="connsiteY3" fmla="*/ 13009833 h 13009833"/>
              <a:gd name="connsiteX4" fmla="*/ 1 w 5469327"/>
              <a:gd name="connsiteY4" fmla="*/ 932325 h 13009833"/>
              <a:gd name="connsiteX0" fmla="*/ 1 w 5474246"/>
              <a:gd name="connsiteY0" fmla="*/ 938736 h 13016244"/>
              <a:gd name="connsiteX1" fmla="*/ 5467425 w 5474246"/>
              <a:gd name="connsiteY1" fmla="*/ 979691 h 13016244"/>
              <a:gd name="connsiteX2" fmla="*/ 5465852 w 5474246"/>
              <a:gd name="connsiteY2" fmla="*/ 3153402 h 13016244"/>
              <a:gd name="connsiteX3" fmla="*/ 0 w 5474246"/>
              <a:gd name="connsiteY3" fmla="*/ 13016244 h 13016244"/>
              <a:gd name="connsiteX4" fmla="*/ 1 w 5474246"/>
              <a:gd name="connsiteY4" fmla="*/ 938736 h 13016244"/>
              <a:gd name="connsiteX0" fmla="*/ 1 w 5474246"/>
              <a:gd name="connsiteY0" fmla="*/ 763506 h 12841014"/>
              <a:gd name="connsiteX1" fmla="*/ 5467425 w 5474246"/>
              <a:gd name="connsiteY1" fmla="*/ 804461 h 12841014"/>
              <a:gd name="connsiteX2" fmla="*/ 5465852 w 5474246"/>
              <a:gd name="connsiteY2" fmla="*/ 2978172 h 12841014"/>
              <a:gd name="connsiteX3" fmla="*/ 0 w 5474246"/>
              <a:gd name="connsiteY3" fmla="*/ 12841014 h 12841014"/>
              <a:gd name="connsiteX4" fmla="*/ 1 w 5474246"/>
              <a:gd name="connsiteY4" fmla="*/ 763506 h 12841014"/>
              <a:gd name="connsiteX0" fmla="*/ 1 w 5474246"/>
              <a:gd name="connsiteY0" fmla="*/ 847748 h 12925256"/>
              <a:gd name="connsiteX1" fmla="*/ 5467425 w 5474246"/>
              <a:gd name="connsiteY1" fmla="*/ 888703 h 12925256"/>
              <a:gd name="connsiteX2" fmla="*/ 5465852 w 5474246"/>
              <a:gd name="connsiteY2" fmla="*/ 3062414 h 12925256"/>
              <a:gd name="connsiteX3" fmla="*/ 0 w 5474246"/>
              <a:gd name="connsiteY3" fmla="*/ 12925256 h 12925256"/>
              <a:gd name="connsiteX4" fmla="*/ 1 w 5474246"/>
              <a:gd name="connsiteY4" fmla="*/ 847748 h 12925256"/>
              <a:gd name="connsiteX0" fmla="*/ 1 w 5474246"/>
              <a:gd name="connsiteY0" fmla="*/ 0 h 12077508"/>
              <a:gd name="connsiteX1" fmla="*/ 5467425 w 5474246"/>
              <a:gd name="connsiteY1" fmla="*/ 40955 h 12077508"/>
              <a:gd name="connsiteX2" fmla="*/ 5465852 w 5474246"/>
              <a:gd name="connsiteY2" fmla="*/ 2214666 h 12077508"/>
              <a:gd name="connsiteX3" fmla="*/ 0 w 5474246"/>
              <a:gd name="connsiteY3" fmla="*/ 12077508 h 12077508"/>
              <a:gd name="connsiteX4" fmla="*/ 1 w 5474246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6341"/>
              <a:gd name="connsiteY0" fmla="*/ 0 h 12077508"/>
              <a:gd name="connsiteX1" fmla="*/ 5467425 w 5476341"/>
              <a:gd name="connsiteY1" fmla="*/ 40955 h 12077508"/>
              <a:gd name="connsiteX2" fmla="*/ 5469757 w 5476341"/>
              <a:gd name="connsiteY2" fmla="*/ 2423446 h 12077508"/>
              <a:gd name="connsiteX3" fmla="*/ 0 w 5476341"/>
              <a:gd name="connsiteY3" fmla="*/ 12077508 h 12077508"/>
              <a:gd name="connsiteX4" fmla="*/ 1 w 5476341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42344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77508"/>
              <a:gd name="connsiteX1" fmla="*/ 5467425 w 5472167"/>
              <a:gd name="connsiteY1" fmla="*/ 40955 h 12077508"/>
              <a:gd name="connsiteX2" fmla="*/ 5469757 w 5472167"/>
              <a:gd name="connsiteY2" fmla="*/ 2632226 h 12077508"/>
              <a:gd name="connsiteX3" fmla="*/ 0 w 5472167"/>
              <a:gd name="connsiteY3" fmla="*/ 12077508 h 12077508"/>
              <a:gd name="connsiteX4" fmla="*/ 1 w 5472167"/>
              <a:gd name="connsiteY4" fmla="*/ 0 h 12077508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6485"/>
              <a:gd name="connsiteX1" fmla="*/ 5467425 w 5472167"/>
              <a:gd name="connsiteY1" fmla="*/ 40955 h 12096485"/>
              <a:gd name="connsiteX2" fmla="*/ 5469757 w 5472167"/>
              <a:gd name="connsiteY2" fmla="*/ 2632226 h 12096485"/>
              <a:gd name="connsiteX3" fmla="*/ 2946436 w 5472167"/>
              <a:gd name="connsiteY3" fmla="*/ 2783886 h 12096485"/>
              <a:gd name="connsiteX4" fmla="*/ 0 w 5472167"/>
              <a:gd name="connsiteY4" fmla="*/ 12077508 h 12096485"/>
              <a:gd name="connsiteX5" fmla="*/ 1 w 5472167"/>
              <a:gd name="connsiteY5" fmla="*/ 0 h 12096485"/>
              <a:gd name="connsiteX0" fmla="*/ 1 w 5472167"/>
              <a:gd name="connsiteY0" fmla="*/ 0 h 12095988"/>
              <a:gd name="connsiteX1" fmla="*/ 5467425 w 5472167"/>
              <a:gd name="connsiteY1" fmla="*/ 40955 h 12095988"/>
              <a:gd name="connsiteX2" fmla="*/ 5469757 w 5472167"/>
              <a:gd name="connsiteY2" fmla="*/ 2632226 h 12095988"/>
              <a:gd name="connsiteX3" fmla="*/ 2950707 w 5472167"/>
              <a:gd name="connsiteY3" fmla="*/ 2555533 h 12095988"/>
              <a:gd name="connsiteX4" fmla="*/ 0 w 5472167"/>
              <a:gd name="connsiteY4" fmla="*/ 12077508 h 12095988"/>
              <a:gd name="connsiteX5" fmla="*/ 1 w 5472167"/>
              <a:gd name="connsiteY5" fmla="*/ 0 h 12095988"/>
              <a:gd name="connsiteX0" fmla="*/ 1 w 5472167"/>
              <a:gd name="connsiteY0" fmla="*/ 0 h 12093228"/>
              <a:gd name="connsiteX1" fmla="*/ 5467425 w 5472167"/>
              <a:gd name="connsiteY1" fmla="*/ 40955 h 12093228"/>
              <a:gd name="connsiteX2" fmla="*/ 5469757 w 5472167"/>
              <a:gd name="connsiteY2" fmla="*/ 2632226 h 12093228"/>
              <a:gd name="connsiteX3" fmla="*/ 2950707 w 5472167"/>
              <a:gd name="connsiteY3" fmla="*/ 2555533 h 12093228"/>
              <a:gd name="connsiteX4" fmla="*/ 0 w 5472167"/>
              <a:gd name="connsiteY4" fmla="*/ 12077508 h 12093228"/>
              <a:gd name="connsiteX5" fmla="*/ 1 w 5472167"/>
              <a:gd name="connsiteY5" fmla="*/ 0 h 12093228"/>
              <a:gd name="connsiteX0" fmla="*/ 1 w 5472167"/>
              <a:gd name="connsiteY0" fmla="*/ 0 h 12093505"/>
              <a:gd name="connsiteX1" fmla="*/ 5467425 w 5472167"/>
              <a:gd name="connsiteY1" fmla="*/ 40955 h 12093505"/>
              <a:gd name="connsiteX2" fmla="*/ 5469757 w 5472167"/>
              <a:gd name="connsiteY2" fmla="*/ 2632226 h 12093505"/>
              <a:gd name="connsiteX3" fmla="*/ 3414024 w 5472167"/>
              <a:gd name="connsiteY3" fmla="*/ 2734955 h 12093505"/>
              <a:gd name="connsiteX4" fmla="*/ 0 w 5472167"/>
              <a:gd name="connsiteY4" fmla="*/ 12077508 h 12093505"/>
              <a:gd name="connsiteX5" fmla="*/ 1 w 5472167"/>
              <a:gd name="connsiteY5" fmla="*/ 0 h 12093505"/>
              <a:gd name="connsiteX0" fmla="*/ 1 w 5472167"/>
              <a:gd name="connsiteY0" fmla="*/ 0 h 12093584"/>
              <a:gd name="connsiteX1" fmla="*/ 5467425 w 5472167"/>
              <a:gd name="connsiteY1" fmla="*/ 40955 h 12093584"/>
              <a:gd name="connsiteX2" fmla="*/ 5469757 w 5472167"/>
              <a:gd name="connsiteY2" fmla="*/ 2632226 h 12093584"/>
              <a:gd name="connsiteX3" fmla="*/ 3414024 w 5472167"/>
              <a:gd name="connsiteY3" fmla="*/ 2734955 h 12093584"/>
              <a:gd name="connsiteX4" fmla="*/ 0 w 5472167"/>
              <a:gd name="connsiteY4" fmla="*/ 12077508 h 12093584"/>
              <a:gd name="connsiteX5" fmla="*/ 1 w 5472167"/>
              <a:gd name="connsiteY5" fmla="*/ 0 h 12093584"/>
              <a:gd name="connsiteX0" fmla="*/ 1 w 5472167"/>
              <a:gd name="connsiteY0" fmla="*/ 0 h 12093481"/>
              <a:gd name="connsiteX1" fmla="*/ 5467425 w 5472167"/>
              <a:gd name="connsiteY1" fmla="*/ 40955 h 12093481"/>
              <a:gd name="connsiteX2" fmla="*/ 5469757 w 5472167"/>
              <a:gd name="connsiteY2" fmla="*/ 2632226 h 12093481"/>
              <a:gd name="connsiteX3" fmla="*/ 2709442 w 5472167"/>
              <a:gd name="connsiteY3" fmla="*/ 2669711 h 12093481"/>
              <a:gd name="connsiteX4" fmla="*/ 0 w 5472167"/>
              <a:gd name="connsiteY4" fmla="*/ 12077508 h 12093481"/>
              <a:gd name="connsiteX5" fmla="*/ 1 w 5472167"/>
              <a:gd name="connsiteY5" fmla="*/ 0 h 12093481"/>
              <a:gd name="connsiteX0" fmla="*/ 1 w 5472167"/>
              <a:gd name="connsiteY0" fmla="*/ 0 h 12093741"/>
              <a:gd name="connsiteX1" fmla="*/ 5467425 w 5472167"/>
              <a:gd name="connsiteY1" fmla="*/ 40955 h 12093741"/>
              <a:gd name="connsiteX2" fmla="*/ 5469757 w 5472167"/>
              <a:gd name="connsiteY2" fmla="*/ 2632226 h 12093741"/>
              <a:gd name="connsiteX3" fmla="*/ 2709442 w 5472167"/>
              <a:gd name="connsiteY3" fmla="*/ 2669711 h 12093741"/>
              <a:gd name="connsiteX4" fmla="*/ 0 w 5472167"/>
              <a:gd name="connsiteY4" fmla="*/ 12077508 h 12093741"/>
              <a:gd name="connsiteX5" fmla="*/ 1 w 5472167"/>
              <a:gd name="connsiteY5" fmla="*/ 0 h 12093741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1 w 5472167"/>
              <a:gd name="connsiteY0" fmla="*/ 0 h 12077507"/>
              <a:gd name="connsiteX1" fmla="*/ 5467425 w 5472167"/>
              <a:gd name="connsiteY1" fmla="*/ 40955 h 12077507"/>
              <a:gd name="connsiteX2" fmla="*/ 5469757 w 5472167"/>
              <a:gd name="connsiteY2" fmla="*/ 2632226 h 12077507"/>
              <a:gd name="connsiteX3" fmla="*/ 2709442 w 5472167"/>
              <a:gd name="connsiteY3" fmla="*/ 2669711 h 12077507"/>
              <a:gd name="connsiteX4" fmla="*/ 0 w 5472167"/>
              <a:gd name="connsiteY4" fmla="*/ 12077508 h 12077507"/>
              <a:gd name="connsiteX5" fmla="*/ 1 w 5472167"/>
              <a:gd name="connsiteY5" fmla="*/ 0 h 12077507"/>
              <a:gd name="connsiteX0" fmla="*/ 6505 w 5478671"/>
              <a:gd name="connsiteY0" fmla="*/ 0 h 12077507"/>
              <a:gd name="connsiteX1" fmla="*/ 5473929 w 5478671"/>
              <a:gd name="connsiteY1" fmla="*/ 40955 h 12077507"/>
              <a:gd name="connsiteX2" fmla="*/ 5476261 w 5478671"/>
              <a:gd name="connsiteY2" fmla="*/ 2632226 h 12077507"/>
              <a:gd name="connsiteX3" fmla="*/ 2715946 w 5478671"/>
              <a:gd name="connsiteY3" fmla="*/ 2669711 h 12077507"/>
              <a:gd name="connsiteX4" fmla="*/ 6504 w 5478671"/>
              <a:gd name="connsiteY4" fmla="*/ 12077508 h 12077507"/>
              <a:gd name="connsiteX5" fmla="*/ 6505 w 5478671"/>
              <a:gd name="connsiteY5" fmla="*/ 0 h 12077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8671" h="12077507">
                <a:moveTo>
                  <a:pt x="6505" y="0"/>
                </a:moveTo>
                <a:cubicBezTo>
                  <a:pt x="886916" y="25680"/>
                  <a:pt x="4577663" y="65118"/>
                  <a:pt x="5473929" y="40955"/>
                </a:cubicBezTo>
                <a:cubicBezTo>
                  <a:pt x="5483418" y="1191178"/>
                  <a:pt x="5475628" y="2320504"/>
                  <a:pt x="5476261" y="2632226"/>
                </a:cubicBezTo>
                <a:cubicBezTo>
                  <a:pt x="4835470" y="2665296"/>
                  <a:pt x="4134301" y="2617855"/>
                  <a:pt x="2715946" y="2669711"/>
                </a:cubicBezTo>
                <a:cubicBezTo>
                  <a:pt x="1297591" y="2721567"/>
                  <a:pt x="10774" y="3961929"/>
                  <a:pt x="6504" y="12077508"/>
                </a:cubicBezTo>
                <a:cubicBezTo>
                  <a:pt x="17892" y="2803172"/>
                  <a:pt x="-12711" y="3987115"/>
                  <a:pt x="6505" y="0"/>
                </a:cubicBez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5863" y="1"/>
            <a:ext cx="7684404" cy="1325563"/>
          </a:xfrm>
        </p:spPr>
        <p:txBody>
          <a:bodyPr/>
          <a:lstStyle>
            <a:lvl1pPr>
              <a:defRPr b="1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9788" y="2014296"/>
            <a:ext cx="10054012" cy="4202740"/>
          </a:xfrm>
        </p:spPr>
        <p:txBody>
          <a:bodyPr/>
          <a:lstStyle>
            <a:lvl1pPr>
              <a:defRPr lang="de-DE" sz="32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lang="de-DE" sz="28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>
              <a:defRPr lang="de-DE" sz="2000" b="0" kern="1200" spc="-150" dirty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5863" y="6356350"/>
            <a:ext cx="3205537" cy="365125"/>
          </a:xfrm>
        </p:spPr>
        <p:txBody>
          <a:bodyPr/>
          <a:lstStyle>
            <a:lvl1pPr>
              <a:defRPr lang="de-DE" sz="3200" b="1" kern="1200" spc="-300" smtClean="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A4642551-DC27-467A-B521-21065A309BC6}" type="datetimeFigureOut">
              <a:rPr lang="de-DE" smtClean="0"/>
              <a:pPr/>
              <a:t>01.05.2017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3200" b="1" kern="1200" spc="-300" dirty="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z="3200" b="1" kern="1200" spc="-300" smtClean="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fld id="{5623B6EB-787F-48A2-8EF3-D8919DFCD71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402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"/>
          <p:cNvSpPr/>
          <p:nvPr userDrawn="1"/>
        </p:nvSpPr>
        <p:spPr>
          <a:xfrm>
            <a:off x="0" y="0"/>
            <a:ext cx="12475821" cy="556356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75863" y="1"/>
            <a:ext cx="7684404" cy="1325563"/>
          </a:xfrm>
        </p:spPr>
        <p:txBody>
          <a:bodyPr/>
          <a:lstStyle>
            <a:lvl1pPr>
              <a:defRPr b="1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de-DE" dirty="0" err="1" smtClean="0"/>
              <a:t>Titelmasterfogrmat</a:t>
            </a:r>
            <a:r>
              <a:rPr lang="de-DE" dirty="0" smtClean="0"/>
              <a:t>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99788" y="2014296"/>
            <a:ext cx="10054012" cy="4202740"/>
          </a:xfrm>
        </p:spPr>
        <p:txBody>
          <a:bodyPr/>
          <a:lstStyle>
            <a:lvl1pPr>
              <a:defRPr lang="de-DE" sz="32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>
              <a:defRPr lang="de-DE" sz="28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>
              <a:defRPr lang="de-DE" sz="2400" b="0" kern="1200" spc="-300" dirty="0" smtClean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>
              <a:defRPr lang="de-DE" sz="2000" b="0" kern="1200" spc="-150" dirty="0">
                <a:solidFill>
                  <a:schemeClr val="tx1"/>
                </a:solidFill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pPr lvl="0"/>
            <a:r>
              <a:rPr lang="de-DE" dirty="0" smtClean="0"/>
              <a:t>Formatvorlagen des Textmasters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5863" y="6356350"/>
            <a:ext cx="3205537" cy="365125"/>
          </a:xfrm>
        </p:spPr>
        <p:txBody>
          <a:bodyPr/>
          <a:lstStyle/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1"/>
          <p:cNvSpPr/>
          <p:nvPr userDrawn="1"/>
        </p:nvSpPr>
        <p:spPr>
          <a:xfrm>
            <a:off x="0" y="-12744"/>
            <a:ext cx="12191999" cy="543699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803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/>
          <p:cNvSpPr/>
          <p:nvPr userDrawn="1"/>
        </p:nvSpPr>
        <p:spPr>
          <a:xfrm>
            <a:off x="0" y="-12744"/>
            <a:ext cx="12191999" cy="5436996"/>
          </a:xfrm>
          <a:custGeom>
            <a:avLst/>
            <a:gdLst>
              <a:gd name="connsiteX0" fmla="*/ 0 w 3195263"/>
              <a:gd name="connsiteY0" fmla="*/ 0 h 6858000"/>
              <a:gd name="connsiteX1" fmla="*/ 3195263 w 3195263"/>
              <a:gd name="connsiteY1" fmla="*/ 0 h 6858000"/>
              <a:gd name="connsiteX2" fmla="*/ 3195263 w 3195263"/>
              <a:gd name="connsiteY2" fmla="*/ 6858000 h 6858000"/>
              <a:gd name="connsiteX3" fmla="*/ 0 w 3195263"/>
              <a:gd name="connsiteY3" fmla="*/ 6858000 h 6858000"/>
              <a:gd name="connsiteX4" fmla="*/ 0 w 3195263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3195263 w 5465851"/>
              <a:gd name="connsiteY2" fmla="*/ 6858000 h 6858000"/>
              <a:gd name="connsiteX3" fmla="*/ 0 w 5465851"/>
              <a:gd name="connsiteY3" fmla="*/ 6858000 h 6858000"/>
              <a:gd name="connsiteX4" fmla="*/ 0 w 5465851"/>
              <a:gd name="connsiteY4" fmla="*/ 0 h 6858000"/>
              <a:gd name="connsiteX0" fmla="*/ 0 w 5465851"/>
              <a:gd name="connsiteY0" fmla="*/ 0 h 6858000"/>
              <a:gd name="connsiteX1" fmla="*/ 5465851 w 5465851"/>
              <a:gd name="connsiteY1" fmla="*/ 0 h 6858000"/>
              <a:gd name="connsiteX2" fmla="*/ 0 w 5465851"/>
              <a:gd name="connsiteY2" fmla="*/ 6858000 h 6858000"/>
              <a:gd name="connsiteX3" fmla="*/ 0 w 5465851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5851" h="6858000">
                <a:moveTo>
                  <a:pt x="0" y="0"/>
                </a:moveTo>
                <a:lnTo>
                  <a:pt x="5465851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457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91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82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705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39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42551-DC27-467A-B521-21065A309BC6}" type="datetimeFigureOut">
              <a:rPr lang="de-DE" smtClean="0"/>
              <a:t>01.05.2017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3B6EB-787F-48A2-8EF3-D8919DFCD7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2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1300" y="152400"/>
            <a:ext cx="11709400" cy="3357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pc="-400" dirty="0">
                <a:latin typeface="Overpass Heavy" panose="00000A00000000000000" pitchFamily="50" charset="0"/>
              </a:rPr>
              <a:t>Präsentation </a:t>
            </a:r>
            <a:r>
              <a:rPr lang="de-DE" spc="-400" dirty="0" smtClean="0">
                <a:latin typeface="Overpass Heavy" panose="00000A00000000000000" pitchFamily="50" charset="0"/>
              </a:rPr>
              <a:t>Softwaretechnik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9600" spc="-600" dirty="0" smtClean="0">
                <a:latin typeface="Overpass Heavy" panose="00000A00000000000000" pitchFamily="50" charset="0"/>
              </a:rPr>
              <a:t>Gruppe</a:t>
            </a:r>
            <a:r>
              <a:rPr lang="de-DE" sz="9600" dirty="0" smtClean="0"/>
              <a:t> </a:t>
            </a:r>
            <a:r>
              <a:rPr lang="de-DE" sz="9600" spc="-1000" dirty="0" smtClean="0"/>
              <a:t>MOOSE</a:t>
            </a:r>
            <a:endParaRPr lang="de-DE" sz="9600" spc="-1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89050" y="3784444"/>
            <a:ext cx="4311650" cy="2519362"/>
          </a:xfrm>
        </p:spPr>
        <p:txBody>
          <a:bodyPr>
            <a:noAutofit/>
          </a:bodyPr>
          <a:lstStyle/>
          <a:p>
            <a:pPr algn="l"/>
            <a:r>
              <a:rPr lang="de-DE" sz="2800" b="1" spc="-300" dirty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Alexandra </a:t>
            </a:r>
            <a:r>
              <a:rPr lang="de-DE" sz="2800" b="1" spc="-300" dirty="0" err="1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Cerkasina</a:t>
            </a:r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endParaRPr lang="de-DE" sz="2800" b="1" spc="-300" dirty="0">
              <a:latin typeface="Overpass Heavy" panose="00000A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Trisha Schwertel</a:t>
            </a:r>
            <a:endParaRPr lang="de-DE" sz="2800" b="1" spc="-300" dirty="0">
              <a:latin typeface="Overpass Heavy" panose="00000A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André </a:t>
            </a:r>
            <a:r>
              <a:rPr lang="de-DE" sz="2800" b="1" spc="-300" dirty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Wachsmuth</a:t>
            </a: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David </a:t>
            </a:r>
            <a:r>
              <a:rPr lang="de-DE" sz="2800" b="1" spc="-300" dirty="0" err="1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Heik</a:t>
            </a:r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endParaRPr lang="de-DE" sz="2800" b="1" spc="-300" dirty="0">
              <a:latin typeface="Overpass Heavy" panose="00000A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Philipp </a:t>
            </a:r>
            <a:r>
              <a:rPr lang="de-DE" sz="2800" b="1" spc="-300" dirty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Weber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6496050" y="3784444"/>
            <a:ext cx="5213350" cy="2519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Staatliche Studienakademie Dresden</a:t>
            </a: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Studiengang Medieninformatik</a:t>
            </a: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3MI15-1</a:t>
            </a:r>
          </a:p>
          <a:p>
            <a:pPr algn="l"/>
            <a:r>
              <a:rPr lang="de-DE" sz="2800" b="1" spc="-300" dirty="0" smtClean="0">
                <a:latin typeface="Overpass Heavy" panose="00000A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Sonntag, 30. April 2017</a:t>
            </a:r>
          </a:p>
        </p:txBody>
      </p:sp>
    </p:spTree>
    <p:extLst>
      <p:ext uri="{BB962C8B-B14F-4D97-AF65-F5344CB8AC3E}">
        <p14:creationId xmlns:p14="http://schemas.microsoft.com/office/powerpoint/2010/main" val="18631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rafik 12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03520" y="2993760"/>
            <a:ext cx="1737000" cy="937800"/>
          </a:xfrm>
          <a:prstGeom prst="rect">
            <a:avLst/>
          </a:prstGeom>
          <a:ln>
            <a:noFill/>
          </a:ln>
        </p:spPr>
      </p:pic>
      <p:pic>
        <p:nvPicPr>
          <p:cNvPr id="131" name="Grafik 13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4560" y="1989000"/>
            <a:ext cx="1191600" cy="15768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1371600" y="4956840"/>
            <a:ext cx="243576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defuse/php-encryption</a:t>
            </a:r>
          </a:p>
        </p:txBody>
      </p:sp>
      <p:pic>
        <p:nvPicPr>
          <p:cNvPr id="133" name="Grafik 13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94560" y="4029120"/>
            <a:ext cx="822600" cy="816840"/>
          </a:xfrm>
          <a:prstGeom prst="rect">
            <a:avLst/>
          </a:prstGeom>
          <a:ln>
            <a:noFill/>
          </a:ln>
        </p:spPr>
      </p:pic>
      <p:pic>
        <p:nvPicPr>
          <p:cNvPr id="134" name="Grafik 13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595360" y="3894120"/>
            <a:ext cx="1500480" cy="1500480"/>
          </a:xfrm>
          <a:prstGeom prst="rect">
            <a:avLst/>
          </a:prstGeom>
          <a:ln>
            <a:noFill/>
          </a:ln>
        </p:spPr>
      </p:pic>
      <p:pic>
        <p:nvPicPr>
          <p:cNvPr id="135" name="Grafik 13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02040" y="2103120"/>
            <a:ext cx="2224080" cy="639720"/>
          </a:xfrm>
          <a:prstGeom prst="rect">
            <a:avLst/>
          </a:prstGeom>
          <a:ln>
            <a:noFill/>
          </a:ln>
        </p:spPr>
      </p:pic>
      <p:pic>
        <p:nvPicPr>
          <p:cNvPr id="136" name="Grafik 13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20960" y="2011680"/>
            <a:ext cx="3728520" cy="681120"/>
          </a:xfrm>
          <a:prstGeom prst="rect">
            <a:avLst/>
          </a:prstGeom>
          <a:ln>
            <a:noFill/>
          </a:ln>
        </p:spPr>
      </p:pic>
      <p:pic>
        <p:nvPicPr>
          <p:cNvPr id="137" name="Grafik 136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315200" y="4297680"/>
            <a:ext cx="934920" cy="938160"/>
          </a:xfrm>
          <a:prstGeom prst="rect">
            <a:avLst/>
          </a:prstGeom>
          <a:ln>
            <a:noFill/>
          </a:ln>
        </p:spPr>
      </p:pic>
      <p:pic>
        <p:nvPicPr>
          <p:cNvPr id="138" name="Grafik 137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52560" y="2926080"/>
            <a:ext cx="807120" cy="816840"/>
          </a:xfrm>
          <a:prstGeom prst="rect">
            <a:avLst/>
          </a:prstGeom>
          <a:ln>
            <a:noFill/>
          </a:ln>
        </p:spPr>
      </p:pic>
      <p:pic>
        <p:nvPicPr>
          <p:cNvPr id="139" name="Grafik 13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12080" y="4825800"/>
            <a:ext cx="1462680" cy="568800"/>
          </a:xfrm>
          <a:prstGeom prst="rect">
            <a:avLst/>
          </a:prstGeom>
          <a:ln>
            <a:noFill/>
          </a:ln>
        </p:spPr>
      </p:pic>
      <p:pic>
        <p:nvPicPr>
          <p:cNvPr id="140" name="Grafik 139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06640" y="3000600"/>
            <a:ext cx="1371240" cy="839520"/>
          </a:xfrm>
          <a:prstGeom prst="rect">
            <a:avLst/>
          </a:prstGeom>
          <a:ln>
            <a:noFill/>
          </a:ln>
        </p:spPr>
      </p:pic>
      <p:pic>
        <p:nvPicPr>
          <p:cNvPr id="141" name="Grafik 140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30440" y="3291840"/>
            <a:ext cx="1781280" cy="433800"/>
          </a:xfrm>
          <a:prstGeom prst="rect">
            <a:avLst/>
          </a:prstGeom>
          <a:ln>
            <a:noFill/>
          </a:ln>
        </p:spPr>
      </p:pic>
      <p:pic>
        <p:nvPicPr>
          <p:cNvPr id="142" name="Grafik 141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461400" y="4206240"/>
            <a:ext cx="3213360" cy="443160"/>
          </a:xfrm>
          <a:prstGeom prst="rect">
            <a:avLst/>
          </a:prstGeom>
          <a:ln>
            <a:noFill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Realisierung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1299788" y="1487492"/>
            <a:ext cx="10054012" cy="61202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Overpass ExtraBold" panose="00000900000000000000" pitchFamily="50" charset="0"/>
              </a:rPr>
              <a:t>Qualitätssoftware</a:t>
            </a:r>
            <a:r>
              <a:rPr lang="en-US" dirty="0" smtClean="0"/>
              <a:t> </a:t>
            </a:r>
            <a:r>
              <a:rPr lang="en-US" dirty="0" err="1"/>
              <a:t>für</a:t>
            </a:r>
            <a:r>
              <a:rPr lang="en-US" dirty="0"/>
              <a:t> Performance und </a:t>
            </a:r>
            <a:r>
              <a:rPr lang="en-US" dirty="0" err="1"/>
              <a:t>Stabilität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95" y="79246"/>
            <a:ext cx="1387179" cy="10765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959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022E-16 L -0.29597 -0.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-25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41000" y="14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19680" y="137520"/>
            <a:ext cx="5475064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256737" y="4937760"/>
            <a:ext cx="5003682" cy="11440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Einfache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Internationalisierung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5792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UTF-8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5109304" y="305761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5383624" y="168601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TextShape 5"/>
          <p:cNvSpPr txBox="1"/>
          <p:nvPr/>
        </p:nvSpPr>
        <p:spPr>
          <a:xfrm>
            <a:off x="5612224" y="1641173"/>
            <a:ext cx="1005840" cy="4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Hallo!</a:t>
            </a:r>
          </a:p>
        </p:txBody>
      </p:sp>
      <p:sp>
        <p:nvSpPr>
          <p:cNvPr id="100" name="CustomShape 6"/>
          <p:cNvSpPr/>
          <p:nvPr/>
        </p:nvSpPr>
        <p:spPr>
          <a:xfrm>
            <a:off x="7349224" y="310117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7"/>
          <p:cNvSpPr/>
          <p:nvPr/>
        </p:nvSpPr>
        <p:spPr>
          <a:xfrm>
            <a:off x="7623544" y="172957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TextShape 8"/>
          <p:cNvSpPr txBox="1"/>
          <p:nvPr/>
        </p:nvSpPr>
        <p:spPr>
          <a:xfrm>
            <a:off x="7852144" y="1641173"/>
            <a:ext cx="1005840" cy="473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你好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9"/>
          <p:cNvSpPr/>
          <p:nvPr/>
        </p:nvSpPr>
        <p:spPr>
          <a:xfrm>
            <a:off x="9726664" y="3101174"/>
            <a:ext cx="913680" cy="913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0"/>
          <p:cNvSpPr/>
          <p:nvPr/>
        </p:nvSpPr>
        <p:spPr>
          <a:xfrm>
            <a:off x="10000984" y="1729574"/>
            <a:ext cx="1463040" cy="640080"/>
          </a:xfrm>
          <a:custGeom>
            <a:avLst/>
            <a:gdLst/>
            <a:ahLst/>
            <a:cxnLst/>
            <a:rect l="0" t="0" r="r" b="b"/>
            <a:pathLst>
              <a:path w="4066" h="3707">
                <a:moveTo>
                  <a:pt x="675" y="0"/>
                </a:moveTo>
                <a:cubicBezTo>
                  <a:pt x="337" y="0"/>
                  <a:pt x="0" y="147"/>
                  <a:pt x="0" y="295"/>
                </a:cubicBezTo>
                <a:lnTo>
                  <a:pt x="0" y="517"/>
                </a:lnTo>
                <a:lnTo>
                  <a:pt x="0" y="738"/>
                </a:lnTo>
                <a:lnTo>
                  <a:pt x="0" y="1040"/>
                </a:lnTo>
                <a:lnTo>
                  <a:pt x="0" y="1261"/>
                </a:lnTo>
                <a:lnTo>
                  <a:pt x="0" y="1483"/>
                </a:lnTo>
                <a:cubicBezTo>
                  <a:pt x="0" y="1631"/>
                  <a:pt x="337" y="1779"/>
                  <a:pt x="675" y="1779"/>
                </a:cubicBezTo>
                <a:lnTo>
                  <a:pt x="599" y="3706"/>
                </a:lnTo>
                <a:lnTo>
                  <a:pt x="1688" y="1779"/>
                </a:lnTo>
                <a:lnTo>
                  <a:pt x="2376" y="1779"/>
                </a:lnTo>
                <a:lnTo>
                  <a:pt x="2883" y="1779"/>
                </a:lnTo>
                <a:lnTo>
                  <a:pt x="3389" y="1779"/>
                </a:lnTo>
                <a:cubicBezTo>
                  <a:pt x="3727" y="1779"/>
                  <a:pt x="4065" y="1631"/>
                  <a:pt x="4065" y="1483"/>
                </a:cubicBezTo>
                <a:lnTo>
                  <a:pt x="4065" y="1261"/>
                </a:lnTo>
                <a:lnTo>
                  <a:pt x="4065" y="1040"/>
                </a:lnTo>
                <a:lnTo>
                  <a:pt x="4065" y="738"/>
                </a:lnTo>
                <a:lnTo>
                  <a:pt x="4065" y="517"/>
                </a:lnTo>
                <a:lnTo>
                  <a:pt x="4065" y="295"/>
                </a:lnTo>
                <a:cubicBezTo>
                  <a:pt x="4065" y="147"/>
                  <a:pt x="3727" y="0"/>
                  <a:pt x="3389" y="0"/>
                </a:cubicBezTo>
                <a:lnTo>
                  <a:pt x="2883" y="0"/>
                </a:lnTo>
                <a:lnTo>
                  <a:pt x="2376" y="0"/>
                </a:lnTo>
                <a:lnTo>
                  <a:pt x="1688" y="0"/>
                </a:lnTo>
                <a:lnTo>
                  <a:pt x="1181" y="0"/>
                </a:lnTo>
                <a:lnTo>
                  <a:pt x="675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TextShape 11"/>
          <p:cNvSpPr txBox="1"/>
          <p:nvPr/>
        </p:nvSpPr>
        <p:spPr>
          <a:xfrm>
            <a:off x="10229584" y="1664933"/>
            <a:ext cx="1005840" cy="425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4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مَرْحَباً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Internationalisierung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5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478465" y="396938"/>
            <a:ext cx="5675174" cy="8470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855028" y="2394857"/>
            <a:ext cx="6781800" cy="38466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Systempflege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Datenbankzugriff</a:t>
            </a:r>
          </a:p>
          <a:p>
            <a:endParaRPr lang="en-US" smtClean="0"/>
          </a:p>
          <a:p>
            <a:r>
              <a:rPr lang="en-US" smtClean="0"/>
              <a:t>Systempflege</a:t>
            </a:r>
          </a:p>
          <a:p>
            <a:endParaRPr lang="en-US" smtClean="0"/>
          </a:p>
          <a:p>
            <a:r>
              <a:rPr lang="en-US" smtClean="0"/>
              <a:t>Aufsetzen des Systems auch ohne Erfahungen</a:t>
            </a:r>
          </a:p>
          <a:p>
            <a:pPr lvl="1"/>
            <a:r>
              <a:rPr lang="en-US" smtClean="0"/>
              <a:t>Guide für Installation</a:t>
            </a:r>
          </a:p>
          <a:p>
            <a:pPr lvl="1"/>
            <a:r>
              <a:rPr lang="en-US" smtClean="0"/>
              <a:t>Import von Stammdaten (Module, Studiengänge)</a:t>
            </a:r>
          </a:p>
          <a:p>
            <a:endParaRPr lang="en-US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45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50371" y="365040"/>
            <a:ext cx="4844143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Grafik 1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66160" y="1737360"/>
            <a:ext cx="5618880" cy="397116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1006200" y="5852160"/>
            <a:ext cx="10514880" cy="64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Testautomatisierung mittels Selenium für garantierte Qualität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Grafik 1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01200" y="2194560"/>
            <a:ext cx="639720" cy="639720"/>
          </a:xfrm>
          <a:prstGeom prst="rect">
            <a:avLst/>
          </a:prstGeom>
          <a:ln>
            <a:noFill/>
          </a:ln>
        </p:spPr>
      </p:pic>
      <p:pic>
        <p:nvPicPr>
          <p:cNvPr id="124" name="Grafik 1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71600" y="2198880"/>
            <a:ext cx="1005480" cy="909720"/>
          </a:xfrm>
          <a:prstGeom prst="rect">
            <a:avLst/>
          </a:prstGeom>
          <a:ln>
            <a:noFill/>
          </a:ln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Qualitätssicherung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7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</a:t>
            </a:r>
            <a:endParaRPr lang="de-DE" dirty="0"/>
          </a:p>
        </p:txBody>
      </p:sp>
      <p:pic>
        <p:nvPicPr>
          <p:cNvPr id="127" name="Grafik 12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-16200"/>
            <a:ext cx="6739372" cy="6874200"/>
          </a:xfrm>
          <a:prstGeom prst="rect">
            <a:avLst/>
          </a:prstGeom>
          <a:ln>
            <a:noFill/>
          </a:ln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6" name="Grafik 12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192000" y="-16200"/>
            <a:ext cx="8061061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84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2338 L -0.48021 -0.02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5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-0.99766 -0.004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8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433236" y="542260"/>
            <a:ext cx="5919723" cy="782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LIVEDEMO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Systempflege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3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85060" y="365040"/>
            <a:ext cx="4646428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Geplante Erweiterungen</a:t>
            </a:r>
            <a:endParaRPr lang="de-DE" dirty="0"/>
          </a:p>
        </p:txBody>
      </p:sp>
      <p:sp>
        <p:nvSpPr>
          <p:cNvPr id="14" name="Inhalts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Benachrichtigungen (Push/Mail/Web-Interface)</a:t>
            </a:r>
          </a:p>
          <a:p>
            <a:r>
              <a:rPr lang="en-US" smtClean="0"/>
              <a:t>weitere Campus-Dual Integration</a:t>
            </a:r>
          </a:p>
          <a:p>
            <a:r>
              <a:rPr lang="en-US" smtClean="0"/>
              <a:t>Integration Bibliothek</a:t>
            </a:r>
          </a:p>
          <a:p>
            <a:r>
              <a:rPr lang="en-US" smtClean="0"/>
              <a:t>Anbindung Dropbox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69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GLIEDERUNG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Namensfindung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Projektidee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 Stories</a:t>
            </a:r>
          </a:p>
          <a:p>
            <a:r>
              <a:rPr lang="en-US" dirty="0" err="1" smtClean="0"/>
              <a:t>Vorteile</a:t>
            </a:r>
            <a:r>
              <a:rPr lang="en-US" dirty="0" smtClean="0"/>
              <a:t> von Moose</a:t>
            </a:r>
          </a:p>
          <a:p>
            <a:r>
              <a:rPr lang="en-US" dirty="0" err="1" smtClean="0"/>
              <a:t>Qualitätssicherung</a:t>
            </a:r>
            <a:endParaRPr lang="en-US" dirty="0" smtClean="0"/>
          </a:p>
          <a:p>
            <a:r>
              <a:rPr lang="en-US" dirty="0" smtClean="0"/>
              <a:t>Live Demonstration  </a:t>
            </a:r>
          </a:p>
          <a:p>
            <a:r>
              <a:rPr lang="en-US" dirty="0" err="1" smtClean="0"/>
              <a:t>Ausblick</a:t>
            </a:r>
            <a:r>
              <a:rPr lang="en-US" dirty="0" smtClean="0"/>
              <a:t> / </a:t>
            </a:r>
            <a:r>
              <a:rPr lang="en-US" dirty="0" err="1" smtClean="0"/>
              <a:t>Erweiterungen</a:t>
            </a:r>
            <a:endParaRPr lang="en-US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06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84" y="2150880"/>
            <a:ext cx="1772438" cy="4724866"/>
          </a:xfrm>
        </p:spPr>
      </p:pic>
      <p:sp>
        <p:nvSpPr>
          <p:cNvPr id="4" name="Wolkenförmige Legende 3"/>
          <p:cNvSpPr/>
          <p:nvPr/>
        </p:nvSpPr>
        <p:spPr>
          <a:xfrm>
            <a:off x="5633663" y="265884"/>
            <a:ext cx="4407613" cy="2311685"/>
          </a:xfrm>
          <a:prstGeom prst="cloudCallout">
            <a:avLst>
              <a:gd name="adj1" fmla="val -55798"/>
              <a:gd name="adj2" fmla="val 28722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BA-Student</a:t>
            </a:r>
            <a:endParaRPr lang="de-DE" dirty="0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6517389" y="721296"/>
            <a:ext cx="1003820" cy="1429584"/>
          </a:xfrm>
          <a:custGeom>
            <a:avLst/>
            <a:gdLst>
              <a:gd name="T0" fmla="*/ 5161 w 6064"/>
              <a:gd name="T1" fmla="*/ 1054 h 8636"/>
              <a:gd name="T2" fmla="*/ 4955 w 6064"/>
              <a:gd name="T3" fmla="*/ 813 h 8636"/>
              <a:gd name="T4" fmla="*/ 4867 w 6064"/>
              <a:gd name="T5" fmla="*/ 1399 h 8636"/>
              <a:gd name="T6" fmla="*/ 5142 w 6064"/>
              <a:gd name="T7" fmla="*/ 1205 h 8636"/>
              <a:gd name="T8" fmla="*/ 35 w 6064"/>
              <a:gd name="T9" fmla="*/ 59 h 8636"/>
              <a:gd name="T10" fmla="*/ 77 w 6064"/>
              <a:gd name="T11" fmla="*/ 8617 h 8636"/>
              <a:gd name="T12" fmla="*/ 6056 w 6064"/>
              <a:gd name="T13" fmla="*/ 8525 h 8636"/>
              <a:gd name="T14" fmla="*/ 5932 w 6064"/>
              <a:gd name="T15" fmla="*/ 2 h 8636"/>
              <a:gd name="T16" fmla="*/ 3766 w 6064"/>
              <a:gd name="T17" fmla="*/ 862 h 8636"/>
              <a:gd name="T18" fmla="*/ 3078 w 6064"/>
              <a:gd name="T19" fmla="*/ 850 h 8636"/>
              <a:gd name="T20" fmla="*/ 2646 w 6064"/>
              <a:gd name="T21" fmla="*/ 1386 h 8636"/>
              <a:gd name="T22" fmla="*/ 2808 w 6064"/>
              <a:gd name="T23" fmla="*/ 2088 h 8636"/>
              <a:gd name="T24" fmla="*/ 3468 w 6064"/>
              <a:gd name="T25" fmla="*/ 2309 h 8636"/>
              <a:gd name="T26" fmla="*/ 3567 w 6064"/>
              <a:gd name="T27" fmla="*/ 2499 h 8636"/>
              <a:gd name="T28" fmla="*/ 2709 w 6064"/>
              <a:gd name="T29" fmla="*/ 2328 h 8636"/>
              <a:gd name="T30" fmla="*/ 2376 w 6064"/>
              <a:gd name="T31" fmla="*/ 1565 h 8636"/>
              <a:gd name="T32" fmla="*/ 2795 w 6064"/>
              <a:gd name="T33" fmla="*/ 752 h 8636"/>
              <a:gd name="T34" fmla="*/ 929 w 6064"/>
              <a:gd name="T35" fmla="*/ 2496 h 8636"/>
              <a:gd name="T36" fmla="*/ 778 w 6064"/>
              <a:gd name="T37" fmla="*/ 7988 h 8636"/>
              <a:gd name="T38" fmla="*/ 664 w 6064"/>
              <a:gd name="T39" fmla="*/ 7637 h 8636"/>
              <a:gd name="T40" fmla="*/ 890 w 6064"/>
              <a:gd name="T41" fmla="*/ 7330 h 8636"/>
              <a:gd name="T42" fmla="*/ 1263 w 6064"/>
              <a:gd name="T43" fmla="*/ 7339 h 8636"/>
              <a:gd name="T44" fmla="*/ 1475 w 6064"/>
              <a:gd name="T45" fmla="*/ 7657 h 8636"/>
              <a:gd name="T46" fmla="*/ 1343 w 6064"/>
              <a:gd name="T47" fmla="*/ 8002 h 8636"/>
              <a:gd name="T48" fmla="*/ 1026 w 6064"/>
              <a:gd name="T49" fmla="*/ 7016 h 8636"/>
              <a:gd name="T50" fmla="*/ 707 w 6064"/>
              <a:gd name="T51" fmla="*/ 6803 h 8636"/>
              <a:gd name="T52" fmla="*/ 699 w 6064"/>
              <a:gd name="T53" fmla="*/ 6431 h 8636"/>
              <a:gd name="T54" fmla="*/ 1005 w 6064"/>
              <a:gd name="T55" fmla="*/ 6204 h 8636"/>
              <a:gd name="T56" fmla="*/ 1357 w 6064"/>
              <a:gd name="T57" fmla="*/ 6319 h 8636"/>
              <a:gd name="T58" fmla="*/ 1473 w 6064"/>
              <a:gd name="T59" fmla="*/ 6671 h 8636"/>
              <a:gd name="T60" fmla="*/ 1245 w 6064"/>
              <a:gd name="T61" fmla="*/ 6977 h 8636"/>
              <a:gd name="T62" fmla="*/ 908 w 6064"/>
              <a:gd name="T63" fmla="*/ 5895 h 8636"/>
              <a:gd name="T64" fmla="*/ 666 w 6064"/>
              <a:gd name="T65" fmla="*/ 5600 h 8636"/>
              <a:gd name="T66" fmla="*/ 765 w 6064"/>
              <a:gd name="T67" fmla="*/ 5243 h 8636"/>
              <a:gd name="T68" fmla="*/ 1110 w 6064"/>
              <a:gd name="T69" fmla="*/ 5111 h 8636"/>
              <a:gd name="T70" fmla="*/ 1428 w 6064"/>
              <a:gd name="T71" fmla="*/ 5323 h 8636"/>
              <a:gd name="T72" fmla="*/ 1436 w 6064"/>
              <a:gd name="T73" fmla="*/ 5695 h 8636"/>
              <a:gd name="T74" fmla="*/ 1130 w 6064"/>
              <a:gd name="T75" fmla="*/ 5923 h 8636"/>
              <a:gd name="T76" fmla="*/ 807 w 6064"/>
              <a:gd name="T77" fmla="*/ 4744 h 8636"/>
              <a:gd name="T78" fmla="*/ 659 w 6064"/>
              <a:gd name="T79" fmla="*/ 4407 h 8636"/>
              <a:gd name="T80" fmla="*/ 856 w 6064"/>
              <a:gd name="T81" fmla="*/ 4077 h 8636"/>
              <a:gd name="T82" fmla="*/ 1227 w 6064"/>
              <a:gd name="T83" fmla="*/ 4050 h 8636"/>
              <a:gd name="T84" fmla="*/ 1469 w 6064"/>
              <a:gd name="T85" fmla="*/ 4345 h 8636"/>
              <a:gd name="T86" fmla="*/ 1371 w 6064"/>
              <a:gd name="T87" fmla="*/ 4702 h 8636"/>
              <a:gd name="T88" fmla="*/ 1068 w 6064"/>
              <a:gd name="T89" fmla="*/ 3552 h 8636"/>
              <a:gd name="T90" fmla="*/ 728 w 6064"/>
              <a:gd name="T91" fmla="*/ 3372 h 8636"/>
              <a:gd name="T92" fmla="*/ 683 w 6064"/>
              <a:gd name="T93" fmla="*/ 3002 h 8636"/>
              <a:gd name="T94" fmla="*/ 965 w 6064"/>
              <a:gd name="T95" fmla="*/ 2746 h 8636"/>
              <a:gd name="T96" fmla="*/ 1328 w 6064"/>
              <a:gd name="T97" fmla="*/ 2826 h 8636"/>
              <a:gd name="T98" fmla="*/ 1476 w 6064"/>
              <a:gd name="T99" fmla="*/ 3163 h 8636"/>
              <a:gd name="T100" fmla="*/ 1280 w 6064"/>
              <a:gd name="T101" fmla="*/ 3492 h 8636"/>
              <a:gd name="T102" fmla="*/ 1776 w 6064"/>
              <a:gd name="T103" fmla="*/ 6483 h 8636"/>
              <a:gd name="T104" fmla="*/ 5295 w 6064"/>
              <a:gd name="T105" fmla="*/ 2358 h 8636"/>
              <a:gd name="T106" fmla="*/ 4448 w 6064"/>
              <a:gd name="T107" fmla="*/ 2505 h 8636"/>
              <a:gd name="T108" fmla="*/ 4975 w 6064"/>
              <a:gd name="T109" fmla="*/ 617 h 8636"/>
              <a:gd name="T110" fmla="*/ 5377 w 6064"/>
              <a:gd name="T111" fmla="*/ 895 h 8636"/>
              <a:gd name="T112" fmla="*/ 5224 w 6064"/>
              <a:gd name="T113" fmla="*/ 1412 h 8636"/>
              <a:gd name="T114" fmla="*/ 5403 w 6064"/>
              <a:gd name="T115" fmla="*/ 1699 h 8636"/>
              <a:gd name="T116" fmla="*/ 5444 w 6064"/>
              <a:gd name="T117" fmla="*/ 2150 h 8636"/>
              <a:gd name="T118" fmla="*/ 4739 w 6064"/>
              <a:gd name="T119" fmla="*/ 2322 h 8636"/>
              <a:gd name="T120" fmla="*/ 5181 w 6064"/>
              <a:gd name="T121" fmla="*/ 2129 h 8636"/>
              <a:gd name="T122" fmla="*/ 5151 w 6064"/>
              <a:gd name="T123" fmla="*/ 1743 h 8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64" h="8636">
                <a:moveTo>
                  <a:pt x="1557" y="1172"/>
                </a:moveTo>
                <a:lnTo>
                  <a:pt x="1557" y="1172"/>
                </a:lnTo>
                <a:lnTo>
                  <a:pt x="1542" y="1126"/>
                </a:lnTo>
                <a:lnTo>
                  <a:pt x="1527" y="1081"/>
                </a:lnTo>
                <a:lnTo>
                  <a:pt x="1503" y="994"/>
                </a:lnTo>
                <a:lnTo>
                  <a:pt x="1480" y="910"/>
                </a:lnTo>
                <a:lnTo>
                  <a:pt x="1459" y="828"/>
                </a:lnTo>
                <a:lnTo>
                  <a:pt x="1453" y="828"/>
                </a:lnTo>
                <a:lnTo>
                  <a:pt x="1453" y="828"/>
                </a:lnTo>
                <a:lnTo>
                  <a:pt x="1433" y="912"/>
                </a:lnTo>
                <a:lnTo>
                  <a:pt x="1409" y="997"/>
                </a:lnTo>
                <a:lnTo>
                  <a:pt x="1385" y="1083"/>
                </a:lnTo>
                <a:lnTo>
                  <a:pt x="1358" y="1168"/>
                </a:lnTo>
                <a:lnTo>
                  <a:pt x="1175" y="1713"/>
                </a:lnTo>
                <a:lnTo>
                  <a:pt x="1742" y="1713"/>
                </a:lnTo>
                <a:lnTo>
                  <a:pt x="1557" y="1172"/>
                </a:lnTo>
                <a:close/>
                <a:moveTo>
                  <a:pt x="5163" y="1093"/>
                </a:moveTo>
                <a:lnTo>
                  <a:pt x="5163" y="1093"/>
                </a:lnTo>
                <a:lnTo>
                  <a:pt x="5163" y="1073"/>
                </a:lnTo>
                <a:lnTo>
                  <a:pt x="5161" y="1054"/>
                </a:lnTo>
                <a:lnTo>
                  <a:pt x="5158" y="1035"/>
                </a:lnTo>
                <a:lnTo>
                  <a:pt x="5156" y="1016"/>
                </a:lnTo>
                <a:lnTo>
                  <a:pt x="5151" y="999"/>
                </a:lnTo>
                <a:lnTo>
                  <a:pt x="5146" y="983"/>
                </a:lnTo>
                <a:lnTo>
                  <a:pt x="5140" y="968"/>
                </a:lnTo>
                <a:lnTo>
                  <a:pt x="5133" y="952"/>
                </a:lnTo>
                <a:lnTo>
                  <a:pt x="5125" y="938"/>
                </a:lnTo>
                <a:lnTo>
                  <a:pt x="5117" y="924"/>
                </a:lnTo>
                <a:lnTo>
                  <a:pt x="5107" y="912"/>
                </a:lnTo>
                <a:lnTo>
                  <a:pt x="5097" y="899"/>
                </a:lnTo>
                <a:lnTo>
                  <a:pt x="5087" y="887"/>
                </a:lnTo>
                <a:lnTo>
                  <a:pt x="5074" y="876"/>
                </a:lnTo>
                <a:lnTo>
                  <a:pt x="5062" y="867"/>
                </a:lnTo>
                <a:lnTo>
                  <a:pt x="5049" y="857"/>
                </a:lnTo>
                <a:lnTo>
                  <a:pt x="5034" y="848"/>
                </a:lnTo>
                <a:lnTo>
                  <a:pt x="5020" y="840"/>
                </a:lnTo>
                <a:lnTo>
                  <a:pt x="5005" y="833"/>
                </a:lnTo>
                <a:lnTo>
                  <a:pt x="4988" y="825"/>
                </a:lnTo>
                <a:lnTo>
                  <a:pt x="4972" y="819"/>
                </a:lnTo>
                <a:lnTo>
                  <a:pt x="4955" y="813"/>
                </a:lnTo>
                <a:lnTo>
                  <a:pt x="4917" y="803"/>
                </a:lnTo>
                <a:lnTo>
                  <a:pt x="4880" y="796"/>
                </a:lnTo>
                <a:lnTo>
                  <a:pt x="4838" y="790"/>
                </a:lnTo>
                <a:lnTo>
                  <a:pt x="4794" y="788"/>
                </a:lnTo>
                <a:lnTo>
                  <a:pt x="4749" y="786"/>
                </a:lnTo>
                <a:lnTo>
                  <a:pt x="4749" y="786"/>
                </a:lnTo>
                <a:lnTo>
                  <a:pt x="4711" y="786"/>
                </a:lnTo>
                <a:lnTo>
                  <a:pt x="4674" y="788"/>
                </a:lnTo>
                <a:lnTo>
                  <a:pt x="4642" y="789"/>
                </a:lnTo>
                <a:lnTo>
                  <a:pt x="4614" y="791"/>
                </a:lnTo>
                <a:lnTo>
                  <a:pt x="4569" y="796"/>
                </a:lnTo>
                <a:lnTo>
                  <a:pt x="4534" y="803"/>
                </a:lnTo>
                <a:lnTo>
                  <a:pt x="4534" y="1409"/>
                </a:lnTo>
                <a:lnTo>
                  <a:pt x="4756" y="1409"/>
                </a:lnTo>
                <a:lnTo>
                  <a:pt x="4756" y="1409"/>
                </a:lnTo>
                <a:lnTo>
                  <a:pt x="4779" y="1408"/>
                </a:lnTo>
                <a:lnTo>
                  <a:pt x="4802" y="1407"/>
                </a:lnTo>
                <a:lnTo>
                  <a:pt x="4825" y="1406"/>
                </a:lnTo>
                <a:lnTo>
                  <a:pt x="4847" y="1403"/>
                </a:lnTo>
                <a:lnTo>
                  <a:pt x="4867" y="1399"/>
                </a:lnTo>
                <a:lnTo>
                  <a:pt x="4888" y="1396"/>
                </a:lnTo>
                <a:lnTo>
                  <a:pt x="4908" y="1391"/>
                </a:lnTo>
                <a:lnTo>
                  <a:pt x="4927" y="1385"/>
                </a:lnTo>
                <a:lnTo>
                  <a:pt x="4945" y="1379"/>
                </a:lnTo>
                <a:lnTo>
                  <a:pt x="4964" y="1373"/>
                </a:lnTo>
                <a:lnTo>
                  <a:pt x="4981" y="1365"/>
                </a:lnTo>
                <a:lnTo>
                  <a:pt x="4998" y="1357"/>
                </a:lnTo>
                <a:lnTo>
                  <a:pt x="5013" y="1348"/>
                </a:lnTo>
                <a:lnTo>
                  <a:pt x="5028" y="1339"/>
                </a:lnTo>
                <a:lnTo>
                  <a:pt x="5041" y="1329"/>
                </a:lnTo>
                <a:lnTo>
                  <a:pt x="5056" y="1319"/>
                </a:lnTo>
                <a:lnTo>
                  <a:pt x="5068" y="1308"/>
                </a:lnTo>
                <a:lnTo>
                  <a:pt x="5080" y="1297"/>
                </a:lnTo>
                <a:lnTo>
                  <a:pt x="5091" y="1285"/>
                </a:lnTo>
                <a:lnTo>
                  <a:pt x="5102" y="1273"/>
                </a:lnTo>
                <a:lnTo>
                  <a:pt x="5112" y="1260"/>
                </a:lnTo>
                <a:lnTo>
                  <a:pt x="5121" y="1247"/>
                </a:lnTo>
                <a:lnTo>
                  <a:pt x="5128" y="1233"/>
                </a:lnTo>
                <a:lnTo>
                  <a:pt x="5135" y="1219"/>
                </a:lnTo>
                <a:lnTo>
                  <a:pt x="5142" y="1205"/>
                </a:lnTo>
                <a:lnTo>
                  <a:pt x="5147" y="1190"/>
                </a:lnTo>
                <a:lnTo>
                  <a:pt x="5152" y="1174"/>
                </a:lnTo>
                <a:lnTo>
                  <a:pt x="5156" y="1159"/>
                </a:lnTo>
                <a:lnTo>
                  <a:pt x="5160" y="1143"/>
                </a:lnTo>
                <a:lnTo>
                  <a:pt x="5162" y="1127"/>
                </a:lnTo>
                <a:lnTo>
                  <a:pt x="5163" y="1110"/>
                </a:lnTo>
                <a:lnTo>
                  <a:pt x="5163" y="1093"/>
                </a:lnTo>
                <a:lnTo>
                  <a:pt x="5163" y="1093"/>
                </a:lnTo>
                <a:close/>
                <a:moveTo>
                  <a:pt x="5916" y="0"/>
                </a:moveTo>
                <a:lnTo>
                  <a:pt x="146" y="0"/>
                </a:lnTo>
                <a:lnTo>
                  <a:pt x="146" y="0"/>
                </a:lnTo>
                <a:lnTo>
                  <a:pt x="132" y="2"/>
                </a:lnTo>
                <a:lnTo>
                  <a:pt x="117" y="4"/>
                </a:lnTo>
                <a:lnTo>
                  <a:pt x="104" y="8"/>
                </a:lnTo>
                <a:lnTo>
                  <a:pt x="90" y="14"/>
                </a:lnTo>
                <a:lnTo>
                  <a:pt x="77" y="20"/>
                </a:lnTo>
                <a:lnTo>
                  <a:pt x="65" y="28"/>
                </a:lnTo>
                <a:lnTo>
                  <a:pt x="54" y="37"/>
                </a:lnTo>
                <a:lnTo>
                  <a:pt x="43" y="47"/>
                </a:lnTo>
                <a:lnTo>
                  <a:pt x="35" y="59"/>
                </a:lnTo>
                <a:lnTo>
                  <a:pt x="26" y="71"/>
                </a:lnTo>
                <a:lnTo>
                  <a:pt x="19" y="83"/>
                </a:lnTo>
                <a:lnTo>
                  <a:pt x="13" y="98"/>
                </a:lnTo>
                <a:lnTo>
                  <a:pt x="8" y="112"/>
                </a:lnTo>
                <a:lnTo>
                  <a:pt x="4" y="127"/>
                </a:lnTo>
                <a:lnTo>
                  <a:pt x="2" y="143"/>
                </a:lnTo>
                <a:lnTo>
                  <a:pt x="0" y="159"/>
                </a:lnTo>
                <a:lnTo>
                  <a:pt x="0" y="8479"/>
                </a:lnTo>
                <a:lnTo>
                  <a:pt x="0" y="8479"/>
                </a:lnTo>
                <a:lnTo>
                  <a:pt x="2" y="8494"/>
                </a:lnTo>
                <a:lnTo>
                  <a:pt x="4" y="8510"/>
                </a:lnTo>
                <a:lnTo>
                  <a:pt x="8" y="8525"/>
                </a:lnTo>
                <a:lnTo>
                  <a:pt x="13" y="8539"/>
                </a:lnTo>
                <a:lnTo>
                  <a:pt x="19" y="8554"/>
                </a:lnTo>
                <a:lnTo>
                  <a:pt x="26" y="8566"/>
                </a:lnTo>
                <a:lnTo>
                  <a:pt x="35" y="8578"/>
                </a:lnTo>
                <a:lnTo>
                  <a:pt x="43" y="8589"/>
                </a:lnTo>
                <a:lnTo>
                  <a:pt x="54" y="8600"/>
                </a:lnTo>
                <a:lnTo>
                  <a:pt x="65" y="8609"/>
                </a:lnTo>
                <a:lnTo>
                  <a:pt x="77" y="8617"/>
                </a:lnTo>
                <a:lnTo>
                  <a:pt x="90" y="8623"/>
                </a:lnTo>
                <a:lnTo>
                  <a:pt x="104" y="8629"/>
                </a:lnTo>
                <a:lnTo>
                  <a:pt x="117" y="8633"/>
                </a:lnTo>
                <a:lnTo>
                  <a:pt x="132" y="8636"/>
                </a:lnTo>
                <a:lnTo>
                  <a:pt x="146" y="8636"/>
                </a:lnTo>
                <a:lnTo>
                  <a:pt x="5916" y="8636"/>
                </a:lnTo>
                <a:lnTo>
                  <a:pt x="5916" y="8636"/>
                </a:lnTo>
                <a:lnTo>
                  <a:pt x="5932" y="8636"/>
                </a:lnTo>
                <a:lnTo>
                  <a:pt x="5947" y="8633"/>
                </a:lnTo>
                <a:lnTo>
                  <a:pt x="5960" y="8629"/>
                </a:lnTo>
                <a:lnTo>
                  <a:pt x="5974" y="8623"/>
                </a:lnTo>
                <a:lnTo>
                  <a:pt x="5987" y="8617"/>
                </a:lnTo>
                <a:lnTo>
                  <a:pt x="5999" y="8609"/>
                </a:lnTo>
                <a:lnTo>
                  <a:pt x="6010" y="8600"/>
                </a:lnTo>
                <a:lnTo>
                  <a:pt x="6020" y="8589"/>
                </a:lnTo>
                <a:lnTo>
                  <a:pt x="6029" y="8578"/>
                </a:lnTo>
                <a:lnTo>
                  <a:pt x="6038" y="8566"/>
                </a:lnTo>
                <a:lnTo>
                  <a:pt x="6045" y="8554"/>
                </a:lnTo>
                <a:lnTo>
                  <a:pt x="6051" y="8539"/>
                </a:lnTo>
                <a:lnTo>
                  <a:pt x="6056" y="8525"/>
                </a:lnTo>
                <a:lnTo>
                  <a:pt x="6060" y="8510"/>
                </a:lnTo>
                <a:lnTo>
                  <a:pt x="6062" y="8494"/>
                </a:lnTo>
                <a:lnTo>
                  <a:pt x="6064" y="8479"/>
                </a:lnTo>
                <a:lnTo>
                  <a:pt x="6064" y="159"/>
                </a:lnTo>
                <a:lnTo>
                  <a:pt x="6064" y="159"/>
                </a:lnTo>
                <a:lnTo>
                  <a:pt x="6062" y="143"/>
                </a:lnTo>
                <a:lnTo>
                  <a:pt x="6060" y="127"/>
                </a:lnTo>
                <a:lnTo>
                  <a:pt x="6056" y="112"/>
                </a:lnTo>
                <a:lnTo>
                  <a:pt x="6051" y="98"/>
                </a:lnTo>
                <a:lnTo>
                  <a:pt x="6045" y="83"/>
                </a:lnTo>
                <a:lnTo>
                  <a:pt x="6038" y="71"/>
                </a:lnTo>
                <a:lnTo>
                  <a:pt x="6029" y="59"/>
                </a:lnTo>
                <a:lnTo>
                  <a:pt x="6020" y="47"/>
                </a:lnTo>
                <a:lnTo>
                  <a:pt x="6010" y="37"/>
                </a:lnTo>
                <a:lnTo>
                  <a:pt x="5999" y="28"/>
                </a:lnTo>
                <a:lnTo>
                  <a:pt x="5987" y="20"/>
                </a:lnTo>
                <a:lnTo>
                  <a:pt x="5974" y="14"/>
                </a:lnTo>
                <a:lnTo>
                  <a:pt x="5960" y="8"/>
                </a:lnTo>
                <a:lnTo>
                  <a:pt x="5947" y="4"/>
                </a:lnTo>
                <a:lnTo>
                  <a:pt x="5932" y="2"/>
                </a:lnTo>
                <a:lnTo>
                  <a:pt x="5916" y="0"/>
                </a:lnTo>
                <a:lnTo>
                  <a:pt x="5916" y="0"/>
                </a:lnTo>
                <a:close/>
                <a:moveTo>
                  <a:pt x="3395" y="593"/>
                </a:moveTo>
                <a:lnTo>
                  <a:pt x="3395" y="593"/>
                </a:lnTo>
                <a:lnTo>
                  <a:pt x="3435" y="594"/>
                </a:lnTo>
                <a:lnTo>
                  <a:pt x="3474" y="595"/>
                </a:lnTo>
                <a:lnTo>
                  <a:pt x="3512" y="598"/>
                </a:lnTo>
                <a:lnTo>
                  <a:pt x="3549" y="601"/>
                </a:lnTo>
                <a:lnTo>
                  <a:pt x="3584" y="605"/>
                </a:lnTo>
                <a:lnTo>
                  <a:pt x="3618" y="610"/>
                </a:lnTo>
                <a:lnTo>
                  <a:pt x="3650" y="616"/>
                </a:lnTo>
                <a:lnTo>
                  <a:pt x="3681" y="622"/>
                </a:lnTo>
                <a:lnTo>
                  <a:pt x="3710" y="628"/>
                </a:lnTo>
                <a:lnTo>
                  <a:pt x="3737" y="635"/>
                </a:lnTo>
                <a:lnTo>
                  <a:pt x="3787" y="650"/>
                </a:lnTo>
                <a:lnTo>
                  <a:pt x="3830" y="665"/>
                </a:lnTo>
                <a:lnTo>
                  <a:pt x="3864" y="680"/>
                </a:lnTo>
                <a:lnTo>
                  <a:pt x="3805" y="879"/>
                </a:lnTo>
                <a:lnTo>
                  <a:pt x="3805" y="879"/>
                </a:lnTo>
                <a:lnTo>
                  <a:pt x="3766" y="862"/>
                </a:lnTo>
                <a:lnTo>
                  <a:pt x="3725" y="847"/>
                </a:lnTo>
                <a:lnTo>
                  <a:pt x="3680" y="833"/>
                </a:lnTo>
                <a:lnTo>
                  <a:pt x="3631" y="820"/>
                </a:lnTo>
                <a:lnTo>
                  <a:pt x="3604" y="816"/>
                </a:lnTo>
                <a:lnTo>
                  <a:pt x="3578" y="811"/>
                </a:lnTo>
                <a:lnTo>
                  <a:pt x="3550" y="807"/>
                </a:lnTo>
                <a:lnTo>
                  <a:pt x="3521" y="803"/>
                </a:lnTo>
                <a:lnTo>
                  <a:pt x="3490" y="801"/>
                </a:lnTo>
                <a:lnTo>
                  <a:pt x="3457" y="798"/>
                </a:lnTo>
                <a:lnTo>
                  <a:pt x="3424" y="797"/>
                </a:lnTo>
                <a:lnTo>
                  <a:pt x="3389" y="797"/>
                </a:lnTo>
                <a:lnTo>
                  <a:pt x="3389" y="797"/>
                </a:lnTo>
                <a:lnTo>
                  <a:pt x="3347" y="798"/>
                </a:lnTo>
                <a:lnTo>
                  <a:pt x="3305" y="801"/>
                </a:lnTo>
                <a:lnTo>
                  <a:pt x="3265" y="805"/>
                </a:lnTo>
                <a:lnTo>
                  <a:pt x="3225" y="811"/>
                </a:lnTo>
                <a:lnTo>
                  <a:pt x="3187" y="818"/>
                </a:lnTo>
                <a:lnTo>
                  <a:pt x="3149" y="826"/>
                </a:lnTo>
                <a:lnTo>
                  <a:pt x="3113" y="837"/>
                </a:lnTo>
                <a:lnTo>
                  <a:pt x="3078" y="850"/>
                </a:lnTo>
                <a:lnTo>
                  <a:pt x="3044" y="863"/>
                </a:lnTo>
                <a:lnTo>
                  <a:pt x="3011" y="878"/>
                </a:lnTo>
                <a:lnTo>
                  <a:pt x="2979" y="895"/>
                </a:lnTo>
                <a:lnTo>
                  <a:pt x="2949" y="912"/>
                </a:lnTo>
                <a:lnTo>
                  <a:pt x="2919" y="931"/>
                </a:lnTo>
                <a:lnTo>
                  <a:pt x="2891" y="953"/>
                </a:lnTo>
                <a:lnTo>
                  <a:pt x="2865" y="975"/>
                </a:lnTo>
                <a:lnTo>
                  <a:pt x="2839" y="999"/>
                </a:lnTo>
                <a:lnTo>
                  <a:pt x="2815" y="1024"/>
                </a:lnTo>
                <a:lnTo>
                  <a:pt x="2792" y="1050"/>
                </a:lnTo>
                <a:lnTo>
                  <a:pt x="2771" y="1078"/>
                </a:lnTo>
                <a:lnTo>
                  <a:pt x="2752" y="1108"/>
                </a:lnTo>
                <a:lnTo>
                  <a:pt x="2732" y="1138"/>
                </a:lnTo>
                <a:lnTo>
                  <a:pt x="2715" y="1170"/>
                </a:lnTo>
                <a:lnTo>
                  <a:pt x="2700" y="1202"/>
                </a:lnTo>
                <a:lnTo>
                  <a:pt x="2686" y="1236"/>
                </a:lnTo>
                <a:lnTo>
                  <a:pt x="2674" y="1272"/>
                </a:lnTo>
                <a:lnTo>
                  <a:pt x="2663" y="1309"/>
                </a:lnTo>
                <a:lnTo>
                  <a:pt x="2654" y="1347"/>
                </a:lnTo>
                <a:lnTo>
                  <a:pt x="2646" y="1386"/>
                </a:lnTo>
                <a:lnTo>
                  <a:pt x="2640" y="1426"/>
                </a:lnTo>
                <a:lnTo>
                  <a:pt x="2636" y="1468"/>
                </a:lnTo>
                <a:lnTo>
                  <a:pt x="2634" y="1510"/>
                </a:lnTo>
                <a:lnTo>
                  <a:pt x="2632" y="1554"/>
                </a:lnTo>
                <a:lnTo>
                  <a:pt x="2632" y="1554"/>
                </a:lnTo>
                <a:lnTo>
                  <a:pt x="2634" y="1598"/>
                </a:lnTo>
                <a:lnTo>
                  <a:pt x="2636" y="1642"/>
                </a:lnTo>
                <a:lnTo>
                  <a:pt x="2640" y="1683"/>
                </a:lnTo>
                <a:lnTo>
                  <a:pt x="2646" y="1724"/>
                </a:lnTo>
                <a:lnTo>
                  <a:pt x="2653" y="1763"/>
                </a:lnTo>
                <a:lnTo>
                  <a:pt x="2661" y="1802"/>
                </a:lnTo>
                <a:lnTo>
                  <a:pt x="2672" y="1839"/>
                </a:lnTo>
                <a:lnTo>
                  <a:pt x="2685" y="1874"/>
                </a:lnTo>
                <a:lnTo>
                  <a:pt x="2698" y="1909"/>
                </a:lnTo>
                <a:lnTo>
                  <a:pt x="2713" y="1942"/>
                </a:lnTo>
                <a:lnTo>
                  <a:pt x="2728" y="1974"/>
                </a:lnTo>
                <a:lnTo>
                  <a:pt x="2747" y="2004"/>
                </a:lnTo>
                <a:lnTo>
                  <a:pt x="2766" y="2033"/>
                </a:lnTo>
                <a:lnTo>
                  <a:pt x="2786" y="2061"/>
                </a:lnTo>
                <a:lnTo>
                  <a:pt x="2808" y="2088"/>
                </a:lnTo>
                <a:lnTo>
                  <a:pt x="2831" y="2114"/>
                </a:lnTo>
                <a:lnTo>
                  <a:pt x="2855" y="2137"/>
                </a:lnTo>
                <a:lnTo>
                  <a:pt x="2881" y="2159"/>
                </a:lnTo>
                <a:lnTo>
                  <a:pt x="2908" y="2181"/>
                </a:lnTo>
                <a:lnTo>
                  <a:pt x="2936" y="2199"/>
                </a:lnTo>
                <a:lnTo>
                  <a:pt x="2966" y="2217"/>
                </a:lnTo>
                <a:lnTo>
                  <a:pt x="2996" y="2234"/>
                </a:lnTo>
                <a:lnTo>
                  <a:pt x="3028" y="2249"/>
                </a:lnTo>
                <a:lnTo>
                  <a:pt x="3061" y="2262"/>
                </a:lnTo>
                <a:lnTo>
                  <a:pt x="3093" y="2274"/>
                </a:lnTo>
                <a:lnTo>
                  <a:pt x="3129" y="2285"/>
                </a:lnTo>
                <a:lnTo>
                  <a:pt x="3164" y="2294"/>
                </a:lnTo>
                <a:lnTo>
                  <a:pt x="3202" y="2301"/>
                </a:lnTo>
                <a:lnTo>
                  <a:pt x="3239" y="2307"/>
                </a:lnTo>
                <a:lnTo>
                  <a:pt x="3278" y="2311"/>
                </a:lnTo>
                <a:lnTo>
                  <a:pt x="3317" y="2313"/>
                </a:lnTo>
                <a:lnTo>
                  <a:pt x="3359" y="2314"/>
                </a:lnTo>
                <a:lnTo>
                  <a:pt x="3359" y="2314"/>
                </a:lnTo>
                <a:lnTo>
                  <a:pt x="3416" y="2313"/>
                </a:lnTo>
                <a:lnTo>
                  <a:pt x="3468" y="2309"/>
                </a:lnTo>
                <a:lnTo>
                  <a:pt x="3517" y="2306"/>
                </a:lnTo>
                <a:lnTo>
                  <a:pt x="3559" y="2300"/>
                </a:lnTo>
                <a:lnTo>
                  <a:pt x="3597" y="2291"/>
                </a:lnTo>
                <a:lnTo>
                  <a:pt x="3631" y="2283"/>
                </a:lnTo>
                <a:lnTo>
                  <a:pt x="3659" y="2274"/>
                </a:lnTo>
                <a:lnTo>
                  <a:pt x="3682" y="2263"/>
                </a:lnTo>
                <a:lnTo>
                  <a:pt x="3682" y="1702"/>
                </a:lnTo>
                <a:lnTo>
                  <a:pt x="3300" y="1702"/>
                </a:lnTo>
                <a:lnTo>
                  <a:pt x="3300" y="1507"/>
                </a:lnTo>
                <a:lnTo>
                  <a:pt x="3920" y="1507"/>
                </a:lnTo>
                <a:lnTo>
                  <a:pt x="3920" y="2412"/>
                </a:lnTo>
                <a:lnTo>
                  <a:pt x="3920" y="2412"/>
                </a:lnTo>
                <a:lnTo>
                  <a:pt x="3875" y="2427"/>
                </a:lnTo>
                <a:lnTo>
                  <a:pt x="3820" y="2444"/>
                </a:lnTo>
                <a:lnTo>
                  <a:pt x="3757" y="2462"/>
                </a:lnTo>
                <a:lnTo>
                  <a:pt x="3721" y="2470"/>
                </a:lnTo>
                <a:lnTo>
                  <a:pt x="3686" y="2477"/>
                </a:lnTo>
                <a:lnTo>
                  <a:pt x="3647" y="2486"/>
                </a:lnTo>
                <a:lnTo>
                  <a:pt x="3608" y="2492"/>
                </a:lnTo>
                <a:lnTo>
                  <a:pt x="3567" y="2499"/>
                </a:lnTo>
                <a:lnTo>
                  <a:pt x="3524" y="2504"/>
                </a:lnTo>
                <a:lnTo>
                  <a:pt x="3480" y="2509"/>
                </a:lnTo>
                <a:lnTo>
                  <a:pt x="3435" y="2513"/>
                </a:lnTo>
                <a:lnTo>
                  <a:pt x="3389" y="2514"/>
                </a:lnTo>
                <a:lnTo>
                  <a:pt x="3342" y="2515"/>
                </a:lnTo>
                <a:lnTo>
                  <a:pt x="3342" y="2515"/>
                </a:lnTo>
                <a:lnTo>
                  <a:pt x="3289" y="2514"/>
                </a:lnTo>
                <a:lnTo>
                  <a:pt x="3237" y="2511"/>
                </a:lnTo>
                <a:lnTo>
                  <a:pt x="3187" y="2507"/>
                </a:lnTo>
                <a:lnTo>
                  <a:pt x="3137" y="2500"/>
                </a:lnTo>
                <a:lnTo>
                  <a:pt x="3090" y="2493"/>
                </a:lnTo>
                <a:lnTo>
                  <a:pt x="3042" y="2482"/>
                </a:lnTo>
                <a:lnTo>
                  <a:pt x="2997" y="2470"/>
                </a:lnTo>
                <a:lnTo>
                  <a:pt x="2952" y="2457"/>
                </a:lnTo>
                <a:lnTo>
                  <a:pt x="2908" y="2441"/>
                </a:lnTo>
                <a:lnTo>
                  <a:pt x="2866" y="2423"/>
                </a:lnTo>
                <a:lnTo>
                  <a:pt x="2826" y="2402"/>
                </a:lnTo>
                <a:lnTo>
                  <a:pt x="2786" y="2379"/>
                </a:lnTo>
                <a:lnTo>
                  <a:pt x="2747" y="2354"/>
                </a:lnTo>
                <a:lnTo>
                  <a:pt x="2709" y="2328"/>
                </a:lnTo>
                <a:lnTo>
                  <a:pt x="2672" y="2299"/>
                </a:lnTo>
                <a:lnTo>
                  <a:pt x="2638" y="2267"/>
                </a:lnTo>
                <a:lnTo>
                  <a:pt x="2638" y="2267"/>
                </a:lnTo>
                <a:lnTo>
                  <a:pt x="2608" y="2236"/>
                </a:lnTo>
                <a:lnTo>
                  <a:pt x="2580" y="2204"/>
                </a:lnTo>
                <a:lnTo>
                  <a:pt x="2553" y="2168"/>
                </a:lnTo>
                <a:lnTo>
                  <a:pt x="2529" y="2132"/>
                </a:lnTo>
                <a:lnTo>
                  <a:pt x="2506" y="2093"/>
                </a:lnTo>
                <a:lnTo>
                  <a:pt x="2484" y="2053"/>
                </a:lnTo>
                <a:lnTo>
                  <a:pt x="2464" y="2011"/>
                </a:lnTo>
                <a:lnTo>
                  <a:pt x="2446" y="1968"/>
                </a:lnTo>
                <a:lnTo>
                  <a:pt x="2430" y="1921"/>
                </a:lnTo>
                <a:lnTo>
                  <a:pt x="2416" y="1875"/>
                </a:lnTo>
                <a:lnTo>
                  <a:pt x="2404" y="1826"/>
                </a:lnTo>
                <a:lnTo>
                  <a:pt x="2394" y="1777"/>
                </a:lnTo>
                <a:lnTo>
                  <a:pt x="2385" y="1726"/>
                </a:lnTo>
                <a:lnTo>
                  <a:pt x="2380" y="1673"/>
                </a:lnTo>
                <a:lnTo>
                  <a:pt x="2377" y="1620"/>
                </a:lnTo>
                <a:lnTo>
                  <a:pt x="2376" y="1565"/>
                </a:lnTo>
                <a:lnTo>
                  <a:pt x="2376" y="1565"/>
                </a:lnTo>
                <a:lnTo>
                  <a:pt x="2377" y="1513"/>
                </a:lnTo>
                <a:lnTo>
                  <a:pt x="2380" y="1462"/>
                </a:lnTo>
                <a:lnTo>
                  <a:pt x="2387" y="1412"/>
                </a:lnTo>
                <a:lnTo>
                  <a:pt x="2394" y="1362"/>
                </a:lnTo>
                <a:lnTo>
                  <a:pt x="2404" y="1314"/>
                </a:lnTo>
                <a:lnTo>
                  <a:pt x="2416" y="1267"/>
                </a:lnTo>
                <a:lnTo>
                  <a:pt x="2430" y="1221"/>
                </a:lnTo>
                <a:lnTo>
                  <a:pt x="2447" y="1177"/>
                </a:lnTo>
                <a:lnTo>
                  <a:pt x="2466" y="1133"/>
                </a:lnTo>
                <a:lnTo>
                  <a:pt x="2486" y="1090"/>
                </a:lnTo>
                <a:lnTo>
                  <a:pt x="2508" y="1050"/>
                </a:lnTo>
                <a:lnTo>
                  <a:pt x="2533" y="1011"/>
                </a:lnTo>
                <a:lnTo>
                  <a:pt x="2559" y="974"/>
                </a:lnTo>
                <a:lnTo>
                  <a:pt x="2587" y="937"/>
                </a:lnTo>
                <a:lnTo>
                  <a:pt x="2618" y="902"/>
                </a:lnTo>
                <a:lnTo>
                  <a:pt x="2649" y="869"/>
                </a:lnTo>
                <a:lnTo>
                  <a:pt x="2683" y="837"/>
                </a:lnTo>
                <a:lnTo>
                  <a:pt x="2719" y="807"/>
                </a:lnTo>
                <a:lnTo>
                  <a:pt x="2756" y="779"/>
                </a:lnTo>
                <a:lnTo>
                  <a:pt x="2795" y="752"/>
                </a:lnTo>
                <a:lnTo>
                  <a:pt x="2837" y="728"/>
                </a:lnTo>
                <a:lnTo>
                  <a:pt x="2879" y="706"/>
                </a:lnTo>
                <a:lnTo>
                  <a:pt x="2923" y="685"/>
                </a:lnTo>
                <a:lnTo>
                  <a:pt x="2969" y="666"/>
                </a:lnTo>
                <a:lnTo>
                  <a:pt x="3017" y="650"/>
                </a:lnTo>
                <a:lnTo>
                  <a:pt x="3067" y="635"/>
                </a:lnTo>
                <a:lnTo>
                  <a:pt x="3118" y="622"/>
                </a:lnTo>
                <a:lnTo>
                  <a:pt x="3170" y="612"/>
                </a:lnTo>
                <a:lnTo>
                  <a:pt x="3224" y="604"/>
                </a:lnTo>
                <a:lnTo>
                  <a:pt x="3280" y="598"/>
                </a:lnTo>
                <a:lnTo>
                  <a:pt x="3337" y="594"/>
                </a:lnTo>
                <a:lnTo>
                  <a:pt x="3395" y="593"/>
                </a:lnTo>
                <a:lnTo>
                  <a:pt x="3395" y="593"/>
                </a:lnTo>
                <a:close/>
                <a:moveTo>
                  <a:pt x="1317" y="612"/>
                </a:moveTo>
                <a:lnTo>
                  <a:pt x="1610" y="612"/>
                </a:lnTo>
                <a:lnTo>
                  <a:pt x="2253" y="2496"/>
                </a:lnTo>
                <a:lnTo>
                  <a:pt x="1992" y="2496"/>
                </a:lnTo>
                <a:lnTo>
                  <a:pt x="1792" y="1903"/>
                </a:lnTo>
                <a:lnTo>
                  <a:pt x="1124" y="1903"/>
                </a:lnTo>
                <a:lnTo>
                  <a:pt x="929" y="2496"/>
                </a:lnTo>
                <a:lnTo>
                  <a:pt x="677" y="2496"/>
                </a:lnTo>
                <a:lnTo>
                  <a:pt x="1317" y="612"/>
                </a:lnTo>
                <a:close/>
                <a:moveTo>
                  <a:pt x="1068" y="8109"/>
                </a:moveTo>
                <a:lnTo>
                  <a:pt x="1068" y="8109"/>
                </a:lnTo>
                <a:lnTo>
                  <a:pt x="1047" y="8108"/>
                </a:lnTo>
                <a:lnTo>
                  <a:pt x="1026" y="8106"/>
                </a:lnTo>
                <a:lnTo>
                  <a:pt x="1005" y="8104"/>
                </a:lnTo>
                <a:lnTo>
                  <a:pt x="985" y="8100"/>
                </a:lnTo>
                <a:lnTo>
                  <a:pt x="965" y="8095"/>
                </a:lnTo>
                <a:lnTo>
                  <a:pt x="946" y="8091"/>
                </a:lnTo>
                <a:lnTo>
                  <a:pt x="926" y="8083"/>
                </a:lnTo>
                <a:lnTo>
                  <a:pt x="908" y="8076"/>
                </a:lnTo>
                <a:lnTo>
                  <a:pt x="890" y="8067"/>
                </a:lnTo>
                <a:lnTo>
                  <a:pt x="873" y="8059"/>
                </a:lnTo>
                <a:lnTo>
                  <a:pt x="856" y="8049"/>
                </a:lnTo>
                <a:lnTo>
                  <a:pt x="839" y="8038"/>
                </a:lnTo>
                <a:lnTo>
                  <a:pt x="823" y="8027"/>
                </a:lnTo>
                <a:lnTo>
                  <a:pt x="807" y="8015"/>
                </a:lnTo>
                <a:lnTo>
                  <a:pt x="793" y="8002"/>
                </a:lnTo>
                <a:lnTo>
                  <a:pt x="778" y="7988"/>
                </a:lnTo>
                <a:lnTo>
                  <a:pt x="765" y="7974"/>
                </a:lnTo>
                <a:lnTo>
                  <a:pt x="751" y="7959"/>
                </a:lnTo>
                <a:lnTo>
                  <a:pt x="739" y="7945"/>
                </a:lnTo>
                <a:lnTo>
                  <a:pt x="728" y="7928"/>
                </a:lnTo>
                <a:lnTo>
                  <a:pt x="717" y="7912"/>
                </a:lnTo>
                <a:lnTo>
                  <a:pt x="707" y="7895"/>
                </a:lnTo>
                <a:lnTo>
                  <a:pt x="699" y="7876"/>
                </a:lnTo>
                <a:lnTo>
                  <a:pt x="690" y="7858"/>
                </a:lnTo>
                <a:lnTo>
                  <a:pt x="683" y="7840"/>
                </a:lnTo>
                <a:lnTo>
                  <a:pt x="677" y="7820"/>
                </a:lnTo>
                <a:lnTo>
                  <a:pt x="671" y="7801"/>
                </a:lnTo>
                <a:lnTo>
                  <a:pt x="666" y="7782"/>
                </a:lnTo>
                <a:lnTo>
                  <a:pt x="664" y="7761"/>
                </a:lnTo>
                <a:lnTo>
                  <a:pt x="660" y="7741"/>
                </a:lnTo>
                <a:lnTo>
                  <a:pt x="659" y="7721"/>
                </a:lnTo>
                <a:lnTo>
                  <a:pt x="659" y="7699"/>
                </a:lnTo>
                <a:lnTo>
                  <a:pt x="659" y="7699"/>
                </a:lnTo>
                <a:lnTo>
                  <a:pt x="659" y="7678"/>
                </a:lnTo>
                <a:lnTo>
                  <a:pt x="660" y="7657"/>
                </a:lnTo>
                <a:lnTo>
                  <a:pt x="664" y="7637"/>
                </a:lnTo>
                <a:lnTo>
                  <a:pt x="666" y="7616"/>
                </a:lnTo>
                <a:lnTo>
                  <a:pt x="671" y="7597"/>
                </a:lnTo>
                <a:lnTo>
                  <a:pt x="677" y="7577"/>
                </a:lnTo>
                <a:lnTo>
                  <a:pt x="683" y="7558"/>
                </a:lnTo>
                <a:lnTo>
                  <a:pt x="690" y="7539"/>
                </a:lnTo>
                <a:lnTo>
                  <a:pt x="699" y="7521"/>
                </a:lnTo>
                <a:lnTo>
                  <a:pt x="707" y="7504"/>
                </a:lnTo>
                <a:lnTo>
                  <a:pt x="717" y="7487"/>
                </a:lnTo>
                <a:lnTo>
                  <a:pt x="728" y="7470"/>
                </a:lnTo>
                <a:lnTo>
                  <a:pt x="739" y="7454"/>
                </a:lnTo>
                <a:lnTo>
                  <a:pt x="751" y="7438"/>
                </a:lnTo>
                <a:lnTo>
                  <a:pt x="765" y="7424"/>
                </a:lnTo>
                <a:lnTo>
                  <a:pt x="778" y="7409"/>
                </a:lnTo>
                <a:lnTo>
                  <a:pt x="793" y="7396"/>
                </a:lnTo>
                <a:lnTo>
                  <a:pt x="807" y="7384"/>
                </a:lnTo>
                <a:lnTo>
                  <a:pt x="823" y="7372"/>
                </a:lnTo>
                <a:lnTo>
                  <a:pt x="839" y="7359"/>
                </a:lnTo>
                <a:lnTo>
                  <a:pt x="856" y="7348"/>
                </a:lnTo>
                <a:lnTo>
                  <a:pt x="873" y="7339"/>
                </a:lnTo>
                <a:lnTo>
                  <a:pt x="890" y="7330"/>
                </a:lnTo>
                <a:lnTo>
                  <a:pt x="908" y="7322"/>
                </a:lnTo>
                <a:lnTo>
                  <a:pt x="926" y="7314"/>
                </a:lnTo>
                <a:lnTo>
                  <a:pt x="946" y="7308"/>
                </a:lnTo>
                <a:lnTo>
                  <a:pt x="965" y="7302"/>
                </a:lnTo>
                <a:lnTo>
                  <a:pt x="985" y="7299"/>
                </a:lnTo>
                <a:lnTo>
                  <a:pt x="1005" y="7295"/>
                </a:lnTo>
                <a:lnTo>
                  <a:pt x="1026" y="7291"/>
                </a:lnTo>
                <a:lnTo>
                  <a:pt x="1047" y="7290"/>
                </a:lnTo>
                <a:lnTo>
                  <a:pt x="1068" y="7290"/>
                </a:lnTo>
                <a:lnTo>
                  <a:pt x="1068" y="7290"/>
                </a:lnTo>
                <a:lnTo>
                  <a:pt x="1088" y="7290"/>
                </a:lnTo>
                <a:lnTo>
                  <a:pt x="1110" y="7291"/>
                </a:lnTo>
                <a:lnTo>
                  <a:pt x="1130" y="7295"/>
                </a:lnTo>
                <a:lnTo>
                  <a:pt x="1150" y="7299"/>
                </a:lnTo>
                <a:lnTo>
                  <a:pt x="1170" y="7302"/>
                </a:lnTo>
                <a:lnTo>
                  <a:pt x="1189" y="7308"/>
                </a:lnTo>
                <a:lnTo>
                  <a:pt x="1209" y="7314"/>
                </a:lnTo>
                <a:lnTo>
                  <a:pt x="1227" y="7322"/>
                </a:lnTo>
                <a:lnTo>
                  <a:pt x="1245" y="7330"/>
                </a:lnTo>
                <a:lnTo>
                  <a:pt x="1263" y="7339"/>
                </a:lnTo>
                <a:lnTo>
                  <a:pt x="1280" y="7348"/>
                </a:lnTo>
                <a:lnTo>
                  <a:pt x="1296" y="7359"/>
                </a:lnTo>
                <a:lnTo>
                  <a:pt x="1312" y="7372"/>
                </a:lnTo>
                <a:lnTo>
                  <a:pt x="1328" y="7384"/>
                </a:lnTo>
                <a:lnTo>
                  <a:pt x="1343" y="7396"/>
                </a:lnTo>
                <a:lnTo>
                  <a:pt x="1357" y="7409"/>
                </a:lnTo>
                <a:lnTo>
                  <a:pt x="1371" y="7424"/>
                </a:lnTo>
                <a:lnTo>
                  <a:pt x="1384" y="7438"/>
                </a:lnTo>
                <a:lnTo>
                  <a:pt x="1396" y="7454"/>
                </a:lnTo>
                <a:lnTo>
                  <a:pt x="1407" y="7470"/>
                </a:lnTo>
                <a:lnTo>
                  <a:pt x="1418" y="7487"/>
                </a:lnTo>
                <a:lnTo>
                  <a:pt x="1428" y="7504"/>
                </a:lnTo>
                <a:lnTo>
                  <a:pt x="1436" y="7521"/>
                </a:lnTo>
                <a:lnTo>
                  <a:pt x="1445" y="7539"/>
                </a:lnTo>
                <a:lnTo>
                  <a:pt x="1452" y="7558"/>
                </a:lnTo>
                <a:lnTo>
                  <a:pt x="1458" y="7577"/>
                </a:lnTo>
                <a:lnTo>
                  <a:pt x="1464" y="7597"/>
                </a:lnTo>
                <a:lnTo>
                  <a:pt x="1469" y="7616"/>
                </a:lnTo>
                <a:lnTo>
                  <a:pt x="1473" y="7637"/>
                </a:lnTo>
                <a:lnTo>
                  <a:pt x="1475" y="7657"/>
                </a:lnTo>
                <a:lnTo>
                  <a:pt x="1476" y="7678"/>
                </a:lnTo>
                <a:lnTo>
                  <a:pt x="1478" y="7699"/>
                </a:lnTo>
                <a:lnTo>
                  <a:pt x="1478" y="7699"/>
                </a:lnTo>
                <a:lnTo>
                  <a:pt x="1476" y="7721"/>
                </a:lnTo>
                <a:lnTo>
                  <a:pt x="1475" y="7741"/>
                </a:lnTo>
                <a:lnTo>
                  <a:pt x="1473" y="7761"/>
                </a:lnTo>
                <a:lnTo>
                  <a:pt x="1469" y="7782"/>
                </a:lnTo>
                <a:lnTo>
                  <a:pt x="1464" y="7801"/>
                </a:lnTo>
                <a:lnTo>
                  <a:pt x="1458" y="7820"/>
                </a:lnTo>
                <a:lnTo>
                  <a:pt x="1452" y="7840"/>
                </a:lnTo>
                <a:lnTo>
                  <a:pt x="1445" y="7858"/>
                </a:lnTo>
                <a:lnTo>
                  <a:pt x="1436" y="7876"/>
                </a:lnTo>
                <a:lnTo>
                  <a:pt x="1428" y="7895"/>
                </a:lnTo>
                <a:lnTo>
                  <a:pt x="1418" y="7912"/>
                </a:lnTo>
                <a:lnTo>
                  <a:pt x="1407" y="7928"/>
                </a:lnTo>
                <a:lnTo>
                  <a:pt x="1396" y="7945"/>
                </a:lnTo>
                <a:lnTo>
                  <a:pt x="1384" y="7959"/>
                </a:lnTo>
                <a:lnTo>
                  <a:pt x="1371" y="7974"/>
                </a:lnTo>
                <a:lnTo>
                  <a:pt x="1357" y="7988"/>
                </a:lnTo>
                <a:lnTo>
                  <a:pt x="1343" y="8002"/>
                </a:lnTo>
                <a:lnTo>
                  <a:pt x="1328" y="8015"/>
                </a:lnTo>
                <a:lnTo>
                  <a:pt x="1312" y="8027"/>
                </a:lnTo>
                <a:lnTo>
                  <a:pt x="1296" y="8038"/>
                </a:lnTo>
                <a:lnTo>
                  <a:pt x="1280" y="8049"/>
                </a:lnTo>
                <a:lnTo>
                  <a:pt x="1263" y="8059"/>
                </a:lnTo>
                <a:lnTo>
                  <a:pt x="1245" y="8067"/>
                </a:lnTo>
                <a:lnTo>
                  <a:pt x="1227" y="8076"/>
                </a:lnTo>
                <a:lnTo>
                  <a:pt x="1209" y="8083"/>
                </a:lnTo>
                <a:lnTo>
                  <a:pt x="1189" y="8091"/>
                </a:lnTo>
                <a:lnTo>
                  <a:pt x="1170" y="8095"/>
                </a:lnTo>
                <a:lnTo>
                  <a:pt x="1150" y="8100"/>
                </a:lnTo>
                <a:lnTo>
                  <a:pt x="1130" y="8104"/>
                </a:lnTo>
                <a:lnTo>
                  <a:pt x="1110" y="8106"/>
                </a:lnTo>
                <a:lnTo>
                  <a:pt x="1088" y="8108"/>
                </a:lnTo>
                <a:lnTo>
                  <a:pt x="1068" y="8109"/>
                </a:lnTo>
                <a:lnTo>
                  <a:pt x="1068" y="8109"/>
                </a:lnTo>
                <a:close/>
                <a:moveTo>
                  <a:pt x="1068" y="7018"/>
                </a:moveTo>
                <a:lnTo>
                  <a:pt x="1068" y="7018"/>
                </a:lnTo>
                <a:lnTo>
                  <a:pt x="1047" y="7018"/>
                </a:lnTo>
                <a:lnTo>
                  <a:pt x="1026" y="7016"/>
                </a:lnTo>
                <a:lnTo>
                  <a:pt x="1005" y="7013"/>
                </a:lnTo>
                <a:lnTo>
                  <a:pt x="985" y="7009"/>
                </a:lnTo>
                <a:lnTo>
                  <a:pt x="965" y="7005"/>
                </a:lnTo>
                <a:lnTo>
                  <a:pt x="946" y="6999"/>
                </a:lnTo>
                <a:lnTo>
                  <a:pt x="926" y="6993"/>
                </a:lnTo>
                <a:lnTo>
                  <a:pt x="908" y="6986"/>
                </a:lnTo>
                <a:lnTo>
                  <a:pt x="890" y="6977"/>
                </a:lnTo>
                <a:lnTo>
                  <a:pt x="873" y="6969"/>
                </a:lnTo>
                <a:lnTo>
                  <a:pt x="856" y="6959"/>
                </a:lnTo>
                <a:lnTo>
                  <a:pt x="839" y="6948"/>
                </a:lnTo>
                <a:lnTo>
                  <a:pt x="823" y="6936"/>
                </a:lnTo>
                <a:lnTo>
                  <a:pt x="807" y="6924"/>
                </a:lnTo>
                <a:lnTo>
                  <a:pt x="793" y="6912"/>
                </a:lnTo>
                <a:lnTo>
                  <a:pt x="778" y="6898"/>
                </a:lnTo>
                <a:lnTo>
                  <a:pt x="765" y="6884"/>
                </a:lnTo>
                <a:lnTo>
                  <a:pt x="751" y="6869"/>
                </a:lnTo>
                <a:lnTo>
                  <a:pt x="739" y="6853"/>
                </a:lnTo>
                <a:lnTo>
                  <a:pt x="728" y="6837"/>
                </a:lnTo>
                <a:lnTo>
                  <a:pt x="717" y="6820"/>
                </a:lnTo>
                <a:lnTo>
                  <a:pt x="707" y="6803"/>
                </a:lnTo>
                <a:lnTo>
                  <a:pt x="699" y="6786"/>
                </a:lnTo>
                <a:lnTo>
                  <a:pt x="690" y="6768"/>
                </a:lnTo>
                <a:lnTo>
                  <a:pt x="683" y="6750"/>
                </a:lnTo>
                <a:lnTo>
                  <a:pt x="677" y="6730"/>
                </a:lnTo>
                <a:lnTo>
                  <a:pt x="671" y="6711"/>
                </a:lnTo>
                <a:lnTo>
                  <a:pt x="666" y="6692"/>
                </a:lnTo>
                <a:lnTo>
                  <a:pt x="664" y="6671"/>
                </a:lnTo>
                <a:lnTo>
                  <a:pt x="660" y="6650"/>
                </a:lnTo>
                <a:lnTo>
                  <a:pt x="659" y="6629"/>
                </a:lnTo>
                <a:lnTo>
                  <a:pt x="659" y="6609"/>
                </a:lnTo>
                <a:lnTo>
                  <a:pt x="659" y="6609"/>
                </a:lnTo>
                <a:lnTo>
                  <a:pt x="659" y="6587"/>
                </a:lnTo>
                <a:lnTo>
                  <a:pt x="660" y="6566"/>
                </a:lnTo>
                <a:lnTo>
                  <a:pt x="664" y="6547"/>
                </a:lnTo>
                <a:lnTo>
                  <a:pt x="666" y="6526"/>
                </a:lnTo>
                <a:lnTo>
                  <a:pt x="671" y="6507"/>
                </a:lnTo>
                <a:lnTo>
                  <a:pt x="677" y="6487"/>
                </a:lnTo>
                <a:lnTo>
                  <a:pt x="683" y="6468"/>
                </a:lnTo>
                <a:lnTo>
                  <a:pt x="690" y="6449"/>
                </a:lnTo>
                <a:lnTo>
                  <a:pt x="699" y="6431"/>
                </a:lnTo>
                <a:lnTo>
                  <a:pt x="707" y="6413"/>
                </a:lnTo>
                <a:lnTo>
                  <a:pt x="717" y="6396"/>
                </a:lnTo>
                <a:lnTo>
                  <a:pt x="728" y="6380"/>
                </a:lnTo>
                <a:lnTo>
                  <a:pt x="739" y="6363"/>
                </a:lnTo>
                <a:lnTo>
                  <a:pt x="751" y="6348"/>
                </a:lnTo>
                <a:lnTo>
                  <a:pt x="765" y="6334"/>
                </a:lnTo>
                <a:lnTo>
                  <a:pt x="778" y="6319"/>
                </a:lnTo>
                <a:lnTo>
                  <a:pt x="793" y="6306"/>
                </a:lnTo>
                <a:lnTo>
                  <a:pt x="807" y="6292"/>
                </a:lnTo>
                <a:lnTo>
                  <a:pt x="823" y="6280"/>
                </a:lnTo>
                <a:lnTo>
                  <a:pt x="839" y="6269"/>
                </a:lnTo>
                <a:lnTo>
                  <a:pt x="856" y="6258"/>
                </a:lnTo>
                <a:lnTo>
                  <a:pt x="873" y="6249"/>
                </a:lnTo>
                <a:lnTo>
                  <a:pt x="890" y="6240"/>
                </a:lnTo>
                <a:lnTo>
                  <a:pt x="908" y="6232"/>
                </a:lnTo>
                <a:lnTo>
                  <a:pt x="926" y="6224"/>
                </a:lnTo>
                <a:lnTo>
                  <a:pt x="946" y="6217"/>
                </a:lnTo>
                <a:lnTo>
                  <a:pt x="965" y="6212"/>
                </a:lnTo>
                <a:lnTo>
                  <a:pt x="985" y="6207"/>
                </a:lnTo>
                <a:lnTo>
                  <a:pt x="1005" y="6204"/>
                </a:lnTo>
                <a:lnTo>
                  <a:pt x="1026" y="6201"/>
                </a:lnTo>
                <a:lnTo>
                  <a:pt x="1047" y="6200"/>
                </a:lnTo>
                <a:lnTo>
                  <a:pt x="1068" y="6199"/>
                </a:lnTo>
                <a:lnTo>
                  <a:pt x="1068" y="6199"/>
                </a:lnTo>
                <a:lnTo>
                  <a:pt x="1088" y="6200"/>
                </a:lnTo>
                <a:lnTo>
                  <a:pt x="1110" y="6201"/>
                </a:lnTo>
                <a:lnTo>
                  <a:pt x="1130" y="6204"/>
                </a:lnTo>
                <a:lnTo>
                  <a:pt x="1150" y="6207"/>
                </a:lnTo>
                <a:lnTo>
                  <a:pt x="1170" y="6212"/>
                </a:lnTo>
                <a:lnTo>
                  <a:pt x="1189" y="6217"/>
                </a:lnTo>
                <a:lnTo>
                  <a:pt x="1209" y="6224"/>
                </a:lnTo>
                <a:lnTo>
                  <a:pt x="1227" y="6232"/>
                </a:lnTo>
                <a:lnTo>
                  <a:pt x="1245" y="6240"/>
                </a:lnTo>
                <a:lnTo>
                  <a:pt x="1263" y="6249"/>
                </a:lnTo>
                <a:lnTo>
                  <a:pt x="1280" y="6258"/>
                </a:lnTo>
                <a:lnTo>
                  <a:pt x="1296" y="6269"/>
                </a:lnTo>
                <a:lnTo>
                  <a:pt x="1312" y="6280"/>
                </a:lnTo>
                <a:lnTo>
                  <a:pt x="1328" y="6292"/>
                </a:lnTo>
                <a:lnTo>
                  <a:pt x="1343" y="6306"/>
                </a:lnTo>
                <a:lnTo>
                  <a:pt x="1357" y="6319"/>
                </a:lnTo>
                <a:lnTo>
                  <a:pt x="1371" y="6334"/>
                </a:lnTo>
                <a:lnTo>
                  <a:pt x="1384" y="6348"/>
                </a:lnTo>
                <a:lnTo>
                  <a:pt x="1396" y="6363"/>
                </a:lnTo>
                <a:lnTo>
                  <a:pt x="1407" y="6380"/>
                </a:lnTo>
                <a:lnTo>
                  <a:pt x="1418" y="6396"/>
                </a:lnTo>
                <a:lnTo>
                  <a:pt x="1428" y="6413"/>
                </a:lnTo>
                <a:lnTo>
                  <a:pt x="1436" y="6431"/>
                </a:lnTo>
                <a:lnTo>
                  <a:pt x="1445" y="6449"/>
                </a:lnTo>
                <a:lnTo>
                  <a:pt x="1452" y="6468"/>
                </a:lnTo>
                <a:lnTo>
                  <a:pt x="1458" y="6487"/>
                </a:lnTo>
                <a:lnTo>
                  <a:pt x="1464" y="6507"/>
                </a:lnTo>
                <a:lnTo>
                  <a:pt x="1469" y="6526"/>
                </a:lnTo>
                <a:lnTo>
                  <a:pt x="1473" y="6547"/>
                </a:lnTo>
                <a:lnTo>
                  <a:pt x="1475" y="6566"/>
                </a:lnTo>
                <a:lnTo>
                  <a:pt x="1476" y="6587"/>
                </a:lnTo>
                <a:lnTo>
                  <a:pt x="1478" y="6609"/>
                </a:lnTo>
                <a:lnTo>
                  <a:pt x="1478" y="6609"/>
                </a:lnTo>
                <a:lnTo>
                  <a:pt x="1476" y="6629"/>
                </a:lnTo>
                <a:lnTo>
                  <a:pt x="1475" y="6650"/>
                </a:lnTo>
                <a:lnTo>
                  <a:pt x="1473" y="6671"/>
                </a:lnTo>
                <a:lnTo>
                  <a:pt x="1469" y="6692"/>
                </a:lnTo>
                <a:lnTo>
                  <a:pt x="1464" y="6711"/>
                </a:lnTo>
                <a:lnTo>
                  <a:pt x="1458" y="6730"/>
                </a:lnTo>
                <a:lnTo>
                  <a:pt x="1452" y="6750"/>
                </a:lnTo>
                <a:lnTo>
                  <a:pt x="1445" y="6768"/>
                </a:lnTo>
                <a:lnTo>
                  <a:pt x="1436" y="6786"/>
                </a:lnTo>
                <a:lnTo>
                  <a:pt x="1428" y="6803"/>
                </a:lnTo>
                <a:lnTo>
                  <a:pt x="1418" y="6820"/>
                </a:lnTo>
                <a:lnTo>
                  <a:pt x="1407" y="6837"/>
                </a:lnTo>
                <a:lnTo>
                  <a:pt x="1396" y="6853"/>
                </a:lnTo>
                <a:lnTo>
                  <a:pt x="1384" y="6869"/>
                </a:lnTo>
                <a:lnTo>
                  <a:pt x="1371" y="6884"/>
                </a:lnTo>
                <a:lnTo>
                  <a:pt x="1357" y="6898"/>
                </a:lnTo>
                <a:lnTo>
                  <a:pt x="1343" y="6912"/>
                </a:lnTo>
                <a:lnTo>
                  <a:pt x="1328" y="6924"/>
                </a:lnTo>
                <a:lnTo>
                  <a:pt x="1312" y="6936"/>
                </a:lnTo>
                <a:lnTo>
                  <a:pt x="1296" y="6948"/>
                </a:lnTo>
                <a:lnTo>
                  <a:pt x="1280" y="6959"/>
                </a:lnTo>
                <a:lnTo>
                  <a:pt x="1263" y="6969"/>
                </a:lnTo>
                <a:lnTo>
                  <a:pt x="1245" y="6977"/>
                </a:lnTo>
                <a:lnTo>
                  <a:pt x="1227" y="6986"/>
                </a:lnTo>
                <a:lnTo>
                  <a:pt x="1209" y="6993"/>
                </a:lnTo>
                <a:lnTo>
                  <a:pt x="1189" y="6999"/>
                </a:lnTo>
                <a:lnTo>
                  <a:pt x="1170" y="7005"/>
                </a:lnTo>
                <a:lnTo>
                  <a:pt x="1150" y="7009"/>
                </a:lnTo>
                <a:lnTo>
                  <a:pt x="1130" y="7013"/>
                </a:lnTo>
                <a:lnTo>
                  <a:pt x="1110" y="7016"/>
                </a:lnTo>
                <a:lnTo>
                  <a:pt x="1088" y="7018"/>
                </a:lnTo>
                <a:lnTo>
                  <a:pt x="1068" y="7018"/>
                </a:lnTo>
                <a:lnTo>
                  <a:pt x="1068" y="7018"/>
                </a:lnTo>
                <a:close/>
                <a:moveTo>
                  <a:pt x="1068" y="5928"/>
                </a:moveTo>
                <a:lnTo>
                  <a:pt x="1068" y="5928"/>
                </a:lnTo>
                <a:lnTo>
                  <a:pt x="1047" y="5926"/>
                </a:lnTo>
                <a:lnTo>
                  <a:pt x="1026" y="5925"/>
                </a:lnTo>
                <a:lnTo>
                  <a:pt x="1005" y="5923"/>
                </a:lnTo>
                <a:lnTo>
                  <a:pt x="985" y="5919"/>
                </a:lnTo>
                <a:lnTo>
                  <a:pt x="965" y="5914"/>
                </a:lnTo>
                <a:lnTo>
                  <a:pt x="946" y="5909"/>
                </a:lnTo>
                <a:lnTo>
                  <a:pt x="926" y="5903"/>
                </a:lnTo>
                <a:lnTo>
                  <a:pt x="908" y="5895"/>
                </a:lnTo>
                <a:lnTo>
                  <a:pt x="890" y="5887"/>
                </a:lnTo>
                <a:lnTo>
                  <a:pt x="873" y="5878"/>
                </a:lnTo>
                <a:lnTo>
                  <a:pt x="856" y="5868"/>
                </a:lnTo>
                <a:lnTo>
                  <a:pt x="839" y="5857"/>
                </a:lnTo>
                <a:lnTo>
                  <a:pt x="823" y="5846"/>
                </a:lnTo>
                <a:lnTo>
                  <a:pt x="807" y="5834"/>
                </a:lnTo>
                <a:lnTo>
                  <a:pt x="793" y="5822"/>
                </a:lnTo>
                <a:lnTo>
                  <a:pt x="778" y="5807"/>
                </a:lnTo>
                <a:lnTo>
                  <a:pt x="765" y="5794"/>
                </a:lnTo>
                <a:lnTo>
                  <a:pt x="751" y="5778"/>
                </a:lnTo>
                <a:lnTo>
                  <a:pt x="739" y="5763"/>
                </a:lnTo>
                <a:lnTo>
                  <a:pt x="728" y="5747"/>
                </a:lnTo>
                <a:lnTo>
                  <a:pt x="717" y="5730"/>
                </a:lnTo>
                <a:lnTo>
                  <a:pt x="707" y="5713"/>
                </a:lnTo>
                <a:lnTo>
                  <a:pt x="699" y="5695"/>
                </a:lnTo>
                <a:lnTo>
                  <a:pt x="690" y="5677"/>
                </a:lnTo>
                <a:lnTo>
                  <a:pt x="683" y="5659"/>
                </a:lnTo>
                <a:lnTo>
                  <a:pt x="677" y="5640"/>
                </a:lnTo>
                <a:lnTo>
                  <a:pt x="671" y="5621"/>
                </a:lnTo>
                <a:lnTo>
                  <a:pt x="666" y="5600"/>
                </a:lnTo>
                <a:lnTo>
                  <a:pt x="664" y="5581"/>
                </a:lnTo>
                <a:lnTo>
                  <a:pt x="660" y="5560"/>
                </a:lnTo>
                <a:lnTo>
                  <a:pt x="659" y="5539"/>
                </a:lnTo>
                <a:lnTo>
                  <a:pt x="659" y="5518"/>
                </a:lnTo>
                <a:lnTo>
                  <a:pt x="659" y="5518"/>
                </a:lnTo>
                <a:lnTo>
                  <a:pt x="659" y="5497"/>
                </a:lnTo>
                <a:lnTo>
                  <a:pt x="660" y="5476"/>
                </a:lnTo>
                <a:lnTo>
                  <a:pt x="664" y="5455"/>
                </a:lnTo>
                <a:lnTo>
                  <a:pt x="666" y="5436"/>
                </a:lnTo>
                <a:lnTo>
                  <a:pt x="671" y="5415"/>
                </a:lnTo>
                <a:lnTo>
                  <a:pt x="677" y="5396"/>
                </a:lnTo>
                <a:lnTo>
                  <a:pt x="683" y="5378"/>
                </a:lnTo>
                <a:lnTo>
                  <a:pt x="690" y="5358"/>
                </a:lnTo>
                <a:lnTo>
                  <a:pt x="699" y="5341"/>
                </a:lnTo>
                <a:lnTo>
                  <a:pt x="707" y="5323"/>
                </a:lnTo>
                <a:lnTo>
                  <a:pt x="717" y="5306"/>
                </a:lnTo>
                <a:lnTo>
                  <a:pt x="728" y="5289"/>
                </a:lnTo>
                <a:lnTo>
                  <a:pt x="739" y="5273"/>
                </a:lnTo>
                <a:lnTo>
                  <a:pt x="751" y="5257"/>
                </a:lnTo>
                <a:lnTo>
                  <a:pt x="765" y="5243"/>
                </a:lnTo>
                <a:lnTo>
                  <a:pt x="778" y="5229"/>
                </a:lnTo>
                <a:lnTo>
                  <a:pt x="793" y="5215"/>
                </a:lnTo>
                <a:lnTo>
                  <a:pt x="807" y="5202"/>
                </a:lnTo>
                <a:lnTo>
                  <a:pt x="823" y="5190"/>
                </a:lnTo>
                <a:lnTo>
                  <a:pt x="839" y="5178"/>
                </a:lnTo>
                <a:lnTo>
                  <a:pt x="856" y="5168"/>
                </a:lnTo>
                <a:lnTo>
                  <a:pt x="873" y="5159"/>
                </a:lnTo>
                <a:lnTo>
                  <a:pt x="890" y="5149"/>
                </a:lnTo>
                <a:lnTo>
                  <a:pt x="908" y="5140"/>
                </a:lnTo>
                <a:lnTo>
                  <a:pt x="926" y="5133"/>
                </a:lnTo>
                <a:lnTo>
                  <a:pt x="946" y="5127"/>
                </a:lnTo>
                <a:lnTo>
                  <a:pt x="965" y="5122"/>
                </a:lnTo>
                <a:lnTo>
                  <a:pt x="985" y="5117"/>
                </a:lnTo>
                <a:lnTo>
                  <a:pt x="1005" y="5114"/>
                </a:lnTo>
                <a:lnTo>
                  <a:pt x="1026" y="5111"/>
                </a:lnTo>
                <a:lnTo>
                  <a:pt x="1047" y="5109"/>
                </a:lnTo>
                <a:lnTo>
                  <a:pt x="1068" y="5109"/>
                </a:lnTo>
                <a:lnTo>
                  <a:pt x="1068" y="5109"/>
                </a:lnTo>
                <a:lnTo>
                  <a:pt x="1088" y="5109"/>
                </a:lnTo>
                <a:lnTo>
                  <a:pt x="1110" y="5111"/>
                </a:lnTo>
                <a:lnTo>
                  <a:pt x="1130" y="5114"/>
                </a:lnTo>
                <a:lnTo>
                  <a:pt x="1150" y="5117"/>
                </a:lnTo>
                <a:lnTo>
                  <a:pt x="1170" y="5122"/>
                </a:lnTo>
                <a:lnTo>
                  <a:pt x="1189" y="5127"/>
                </a:lnTo>
                <a:lnTo>
                  <a:pt x="1209" y="5133"/>
                </a:lnTo>
                <a:lnTo>
                  <a:pt x="1227" y="5140"/>
                </a:lnTo>
                <a:lnTo>
                  <a:pt x="1245" y="5149"/>
                </a:lnTo>
                <a:lnTo>
                  <a:pt x="1263" y="5159"/>
                </a:lnTo>
                <a:lnTo>
                  <a:pt x="1280" y="5168"/>
                </a:lnTo>
                <a:lnTo>
                  <a:pt x="1296" y="5178"/>
                </a:lnTo>
                <a:lnTo>
                  <a:pt x="1312" y="5190"/>
                </a:lnTo>
                <a:lnTo>
                  <a:pt x="1328" y="5202"/>
                </a:lnTo>
                <a:lnTo>
                  <a:pt x="1343" y="5215"/>
                </a:lnTo>
                <a:lnTo>
                  <a:pt x="1357" y="5229"/>
                </a:lnTo>
                <a:lnTo>
                  <a:pt x="1371" y="5243"/>
                </a:lnTo>
                <a:lnTo>
                  <a:pt x="1384" y="5257"/>
                </a:lnTo>
                <a:lnTo>
                  <a:pt x="1396" y="5273"/>
                </a:lnTo>
                <a:lnTo>
                  <a:pt x="1407" y="5289"/>
                </a:lnTo>
                <a:lnTo>
                  <a:pt x="1418" y="5306"/>
                </a:lnTo>
                <a:lnTo>
                  <a:pt x="1428" y="5323"/>
                </a:lnTo>
                <a:lnTo>
                  <a:pt x="1436" y="5341"/>
                </a:lnTo>
                <a:lnTo>
                  <a:pt x="1445" y="5358"/>
                </a:lnTo>
                <a:lnTo>
                  <a:pt x="1452" y="5378"/>
                </a:lnTo>
                <a:lnTo>
                  <a:pt x="1458" y="5396"/>
                </a:lnTo>
                <a:lnTo>
                  <a:pt x="1464" y="5415"/>
                </a:lnTo>
                <a:lnTo>
                  <a:pt x="1469" y="5436"/>
                </a:lnTo>
                <a:lnTo>
                  <a:pt x="1473" y="5455"/>
                </a:lnTo>
                <a:lnTo>
                  <a:pt x="1475" y="5476"/>
                </a:lnTo>
                <a:lnTo>
                  <a:pt x="1476" y="5497"/>
                </a:lnTo>
                <a:lnTo>
                  <a:pt x="1478" y="5518"/>
                </a:lnTo>
                <a:lnTo>
                  <a:pt x="1478" y="5518"/>
                </a:lnTo>
                <a:lnTo>
                  <a:pt x="1476" y="5539"/>
                </a:lnTo>
                <a:lnTo>
                  <a:pt x="1475" y="5560"/>
                </a:lnTo>
                <a:lnTo>
                  <a:pt x="1473" y="5581"/>
                </a:lnTo>
                <a:lnTo>
                  <a:pt x="1469" y="5600"/>
                </a:lnTo>
                <a:lnTo>
                  <a:pt x="1464" y="5621"/>
                </a:lnTo>
                <a:lnTo>
                  <a:pt x="1458" y="5640"/>
                </a:lnTo>
                <a:lnTo>
                  <a:pt x="1452" y="5659"/>
                </a:lnTo>
                <a:lnTo>
                  <a:pt x="1445" y="5677"/>
                </a:lnTo>
                <a:lnTo>
                  <a:pt x="1436" y="5695"/>
                </a:lnTo>
                <a:lnTo>
                  <a:pt x="1428" y="5713"/>
                </a:lnTo>
                <a:lnTo>
                  <a:pt x="1418" y="5730"/>
                </a:lnTo>
                <a:lnTo>
                  <a:pt x="1407" y="5747"/>
                </a:lnTo>
                <a:lnTo>
                  <a:pt x="1396" y="5763"/>
                </a:lnTo>
                <a:lnTo>
                  <a:pt x="1384" y="5778"/>
                </a:lnTo>
                <a:lnTo>
                  <a:pt x="1371" y="5794"/>
                </a:lnTo>
                <a:lnTo>
                  <a:pt x="1357" y="5807"/>
                </a:lnTo>
                <a:lnTo>
                  <a:pt x="1343" y="5822"/>
                </a:lnTo>
                <a:lnTo>
                  <a:pt x="1328" y="5834"/>
                </a:lnTo>
                <a:lnTo>
                  <a:pt x="1312" y="5846"/>
                </a:lnTo>
                <a:lnTo>
                  <a:pt x="1296" y="5857"/>
                </a:lnTo>
                <a:lnTo>
                  <a:pt x="1280" y="5868"/>
                </a:lnTo>
                <a:lnTo>
                  <a:pt x="1263" y="5878"/>
                </a:lnTo>
                <a:lnTo>
                  <a:pt x="1245" y="5887"/>
                </a:lnTo>
                <a:lnTo>
                  <a:pt x="1227" y="5895"/>
                </a:lnTo>
                <a:lnTo>
                  <a:pt x="1209" y="5903"/>
                </a:lnTo>
                <a:lnTo>
                  <a:pt x="1189" y="5909"/>
                </a:lnTo>
                <a:lnTo>
                  <a:pt x="1170" y="5914"/>
                </a:lnTo>
                <a:lnTo>
                  <a:pt x="1150" y="5919"/>
                </a:lnTo>
                <a:lnTo>
                  <a:pt x="1130" y="5923"/>
                </a:lnTo>
                <a:lnTo>
                  <a:pt x="1110" y="5925"/>
                </a:lnTo>
                <a:lnTo>
                  <a:pt x="1088" y="5926"/>
                </a:lnTo>
                <a:lnTo>
                  <a:pt x="1068" y="5928"/>
                </a:lnTo>
                <a:lnTo>
                  <a:pt x="1068" y="5928"/>
                </a:lnTo>
                <a:close/>
                <a:moveTo>
                  <a:pt x="1068" y="4837"/>
                </a:moveTo>
                <a:lnTo>
                  <a:pt x="1068" y="4837"/>
                </a:lnTo>
                <a:lnTo>
                  <a:pt x="1047" y="4836"/>
                </a:lnTo>
                <a:lnTo>
                  <a:pt x="1026" y="4835"/>
                </a:lnTo>
                <a:lnTo>
                  <a:pt x="1005" y="4833"/>
                </a:lnTo>
                <a:lnTo>
                  <a:pt x="985" y="4829"/>
                </a:lnTo>
                <a:lnTo>
                  <a:pt x="965" y="4824"/>
                </a:lnTo>
                <a:lnTo>
                  <a:pt x="946" y="4818"/>
                </a:lnTo>
                <a:lnTo>
                  <a:pt x="926" y="4812"/>
                </a:lnTo>
                <a:lnTo>
                  <a:pt x="908" y="4805"/>
                </a:lnTo>
                <a:lnTo>
                  <a:pt x="890" y="4796"/>
                </a:lnTo>
                <a:lnTo>
                  <a:pt x="873" y="4788"/>
                </a:lnTo>
                <a:lnTo>
                  <a:pt x="856" y="4778"/>
                </a:lnTo>
                <a:lnTo>
                  <a:pt x="839" y="4767"/>
                </a:lnTo>
                <a:lnTo>
                  <a:pt x="823" y="4756"/>
                </a:lnTo>
                <a:lnTo>
                  <a:pt x="807" y="4744"/>
                </a:lnTo>
                <a:lnTo>
                  <a:pt x="793" y="4730"/>
                </a:lnTo>
                <a:lnTo>
                  <a:pt x="778" y="4717"/>
                </a:lnTo>
                <a:lnTo>
                  <a:pt x="765" y="4702"/>
                </a:lnTo>
                <a:lnTo>
                  <a:pt x="751" y="4688"/>
                </a:lnTo>
                <a:lnTo>
                  <a:pt x="739" y="4672"/>
                </a:lnTo>
                <a:lnTo>
                  <a:pt x="728" y="4656"/>
                </a:lnTo>
                <a:lnTo>
                  <a:pt x="717" y="4640"/>
                </a:lnTo>
                <a:lnTo>
                  <a:pt x="707" y="4622"/>
                </a:lnTo>
                <a:lnTo>
                  <a:pt x="699" y="4605"/>
                </a:lnTo>
                <a:lnTo>
                  <a:pt x="690" y="4587"/>
                </a:lnTo>
                <a:lnTo>
                  <a:pt x="683" y="4569"/>
                </a:lnTo>
                <a:lnTo>
                  <a:pt x="677" y="4549"/>
                </a:lnTo>
                <a:lnTo>
                  <a:pt x="671" y="4530"/>
                </a:lnTo>
                <a:lnTo>
                  <a:pt x="666" y="4510"/>
                </a:lnTo>
                <a:lnTo>
                  <a:pt x="664" y="4490"/>
                </a:lnTo>
                <a:lnTo>
                  <a:pt x="660" y="4469"/>
                </a:lnTo>
                <a:lnTo>
                  <a:pt x="659" y="4448"/>
                </a:lnTo>
                <a:lnTo>
                  <a:pt x="659" y="4427"/>
                </a:lnTo>
                <a:lnTo>
                  <a:pt x="659" y="4427"/>
                </a:lnTo>
                <a:lnTo>
                  <a:pt x="659" y="4407"/>
                </a:lnTo>
                <a:lnTo>
                  <a:pt x="660" y="4386"/>
                </a:lnTo>
                <a:lnTo>
                  <a:pt x="664" y="4365"/>
                </a:lnTo>
                <a:lnTo>
                  <a:pt x="666" y="4345"/>
                </a:lnTo>
                <a:lnTo>
                  <a:pt x="671" y="4325"/>
                </a:lnTo>
                <a:lnTo>
                  <a:pt x="677" y="4306"/>
                </a:lnTo>
                <a:lnTo>
                  <a:pt x="683" y="4286"/>
                </a:lnTo>
                <a:lnTo>
                  <a:pt x="690" y="4268"/>
                </a:lnTo>
                <a:lnTo>
                  <a:pt x="699" y="4250"/>
                </a:lnTo>
                <a:lnTo>
                  <a:pt x="707" y="4233"/>
                </a:lnTo>
                <a:lnTo>
                  <a:pt x="717" y="4216"/>
                </a:lnTo>
                <a:lnTo>
                  <a:pt x="728" y="4199"/>
                </a:lnTo>
                <a:lnTo>
                  <a:pt x="739" y="4183"/>
                </a:lnTo>
                <a:lnTo>
                  <a:pt x="751" y="4167"/>
                </a:lnTo>
                <a:lnTo>
                  <a:pt x="765" y="4153"/>
                </a:lnTo>
                <a:lnTo>
                  <a:pt x="778" y="4138"/>
                </a:lnTo>
                <a:lnTo>
                  <a:pt x="793" y="4125"/>
                </a:lnTo>
                <a:lnTo>
                  <a:pt x="807" y="4111"/>
                </a:lnTo>
                <a:lnTo>
                  <a:pt x="823" y="4099"/>
                </a:lnTo>
                <a:lnTo>
                  <a:pt x="839" y="4088"/>
                </a:lnTo>
                <a:lnTo>
                  <a:pt x="856" y="4077"/>
                </a:lnTo>
                <a:lnTo>
                  <a:pt x="873" y="4067"/>
                </a:lnTo>
                <a:lnTo>
                  <a:pt x="890" y="4059"/>
                </a:lnTo>
                <a:lnTo>
                  <a:pt x="908" y="4050"/>
                </a:lnTo>
                <a:lnTo>
                  <a:pt x="926" y="4043"/>
                </a:lnTo>
                <a:lnTo>
                  <a:pt x="946" y="4037"/>
                </a:lnTo>
                <a:lnTo>
                  <a:pt x="965" y="4031"/>
                </a:lnTo>
                <a:lnTo>
                  <a:pt x="985" y="4026"/>
                </a:lnTo>
                <a:lnTo>
                  <a:pt x="1005" y="4022"/>
                </a:lnTo>
                <a:lnTo>
                  <a:pt x="1026" y="4020"/>
                </a:lnTo>
                <a:lnTo>
                  <a:pt x="1047" y="4019"/>
                </a:lnTo>
                <a:lnTo>
                  <a:pt x="1068" y="4019"/>
                </a:lnTo>
                <a:lnTo>
                  <a:pt x="1068" y="4019"/>
                </a:lnTo>
                <a:lnTo>
                  <a:pt x="1088" y="4019"/>
                </a:lnTo>
                <a:lnTo>
                  <a:pt x="1110" y="4020"/>
                </a:lnTo>
                <a:lnTo>
                  <a:pt x="1130" y="4022"/>
                </a:lnTo>
                <a:lnTo>
                  <a:pt x="1150" y="4026"/>
                </a:lnTo>
                <a:lnTo>
                  <a:pt x="1170" y="4031"/>
                </a:lnTo>
                <a:lnTo>
                  <a:pt x="1189" y="4037"/>
                </a:lnTo>
                <a:lnTo>
                  <a:pt x="1209" y="4043"/>
                </a:lnTo>
                <a:lnTo>
                  <a:pt x="1227" y="4050"/>
                </a:lnTo>
                <a:lnTo>
                  <a:pt x="1245" y="4059"/>
                </a:lnTo>
                <a:lnTo>
                  <a:pt x="1263" y="4067"/>
                </a:lnTo>
                <a:lnTo>
                  <a:pt x="1280" y="4077"/>
                </a:lnTo>
                <a:lnTo>
                  <a:pt x="1296" y="4088"/>
                </a:lnTo>
                <a:lnTo>
                  <a:pt x="1312" y="4099"/>
                </a:lnTo>
                <a:lnTo>
                  <a:pt x="1328" y="4111"/>
                </a:lnTo>
                <a:lnTo>
                  <a:pt x="1343" y="4125"/>
                </a:lnTo>
                <a:lnTo>
                  <a:pt x="1357" y="4138"/>
                </a:lnTo>
                <a:lnTo>
                  <a:pt x="1371" y="4153"/>
                </a:lnTo>
                <a:lnTo>
                  <a:pt x="1384" y="4167"/>
                </a:lnTo>
                <a:lnTo>
                  <a:pt x="1396" y="4183"/>
                </a:lnTo>
                <a:lnTo>
                  <a:pt x="1407" y="4199"/>
                </a:lnTo>
                <a:lnTo>
                  <a:pt x="1418" y="4216"/>
                </a:lnTo>
                <a:lnTo>
                  <a:pt x="1428" y="4233"/>
                </a:lnTo>
                <a:lnTo>
                  <a:pt x="1436" y="4250"/>
                </a:lnTo>
                <a:lnTo>
                  <a:pt x="1445" y="4268"/>
                </a:lnTo>
                <a:lnTo>
                  <a:pt x="1452" y="4286"/>
                </a:lnTo>
                <a:lnTo>
                  <a:pt x="1458" y="4306"/>
                </a:lnTo>
                <a:lnTo>
                  <a:pt x="1464" y="4325"/>
                </a:lnTo>
                <a:lnTo>
                  <a:pt x="1469" y="4345"/>
                </a:lnTo>
                <a:lnTo>
                  <a:pt x="1473" y="4365"/>
                </a:lnTo>
                <a:lnTo>
                  <a:pt x="1475" y="4386"/>
                </a:lnTo>
                <a:lnTo>
                  <a:pt x="1476" y="4407"/>
                </a:lnTo>
                <a:lnTo>
                  <a:pt x="1478" y="4427"/>
                </a:lnTo>
                <a:lnTo>
                  <a:pt x="1478" y="4427"/>
                </a:lnTo>
                <a:lnTo>
                  <a:pt x="1476" y="4448"/>
                </a:lnTo>
                <a:lnTo>
                  <a:pt x="1475" y="4469"/>
                </a:lnTo>
                <a:lnTo>
                  <a:pt x="1473" y="4490"/>
                </a:lnTo>
                <a:lnTo>
                  <a:pt x="1469" y="4510"/>
                </a:lnTo>
                <a:lnTo>
                  <a:pt x="1464" y="4530"/>
                </a:lnTo>
                <a:lnTo>
                  <a:pt x="1458" y="4549"/>
                </a:lnTo>
                <a:lnTo>
                  <a:pt x="1452" y="4569"/>
                </a:lnTo>
                <a:lnTo>
                  <a:pt x="1445" y="4587"/>
                </a:lnTo>
                <a:lnTo>
                  <a:pt x="1436" y="4605"/>
                </a:lnTo>
                <a:lnTo>
                  <a:pt x="1428" y="4622"/>
                </a:lnTo>
                <a:lnTo>
                  <a:pt x="1418" y="4640"/>
                </a:lnTo>
                <a:lnTo>
                  <a:pt x="1407" y="4656"/>
                </a:lnTo>
                <a:lnTo>
                  <a:pt x="1396" y="4672"/>
                </a:lnTo>
                <a:lnTo>
                  <a:pt x="1384" y="4688"/>
                </a:lnTo>
                <a:lnTo>
                  <a:pt x="1371" y="4702"/>
                </a:lnTo>
                <a:lnTo>
                  <a:pt x="1357" y="4717"/>
                </a:lnTo>
                <a:lnTo>
                  <a:pt x="1343" y="4730"/>
                </a:lnTo>
                <a:lnTo>
                  <a:pt x="1328" y="4744"/>
                </a:lnTo>
                <a:lnTo>
                  <a:pt x="1312" y="4756"/>
                </a:lnTo>
                <a:lnTo>
                  <a:pt x="1296" y="4767"/>
                </a:lnTo>
                <a:lnTo>
                  <a:pt x="1280" y="4778"/>
                </a:lnTo>
                <a:lnTo>
                  <a:pt x="1263" y="4788"/>
                </a:lnTo>
                <a:lnTo>
                  <a:pt x="1245" y="4796"/>
                </a:lnTo>
                <a:lnTo>
                  <a:pt x="1227" y="4805"/>
                </a:lnTo>
                <a:lnTo>
                  <a:pt x="1209" y="4812"/>
                </a:lnTo>
                <a:lnTo>
                  <a:pt x="1189" y="4818"/>
                </a:lnTo>
                <a:lnTo>
                  <a:pt x="1170" y="4824"/>
                </a:lnTo>
                <a:lnTo>
                  <a:pt x="1150" y="4829"/>
                </a:lnTo>
                <a:lnTo>
                  <a:pt x="1130" y="4833"/>
                </a:lnTo>
                <a:lnTo>
                  <a:pt x="1110" y="4835"/>
                </a:lnTo>
                <a:lnTo>
                  <a:pt x="1088" y="4836"/>
                </a:lnTo>
                <a:lnTo>
                  <a:pt x="1068" y="4837"/>
                </a:lnTo>
                <a:lnTo>
                  <a:pt x="1068" y="4837"/>
                </a:lnTo>
                <a:close/>
                <a:moveTo>
                  <a:pt x="1068" y="3552"/>
                </a:moveTo>
                <a:lnTo>
                  <a:pt x="1068" y="3552"/>
                </a:lnTo>
                <a:lnTo>
                  <a:pt x="1047" y="3550"/>
                </a:lnTo>
                <a:lnTo>
                  <a:pt x="1026" y="3549"/>
                </a:lnTo>
                <a:lnTo>
                  <a:pt x="1005" y="3547"/>
                </a:lnTo>
                <a:lnTo>
                  <a:pt x="985" y="3543"/>
                </a:lnTo>
                <a:lnTo>
                  <a:pt x="965" y="3538"/>
                </a:lnTo>
                <a:lnTo>
                  <a:pt x="946" y="3533"/>
                </a:lnTo>
                <a:lnTo>
                  <a:pt x="926" y="3526"/>
                </a:lnTo>
                <a:lnTo>
                  <a:pt x="908" y="3519"/>
                </a:lnTo>
                <a:lnTo>
                  <a:pt x="890" y="3511"/>
                </a:lnTo>
                <a:lnTo>
                  <a:pt x="873" y="3502"/>
                </a:lnTo>
                <a:lnTo>
                  <a:pt x="856" y="3492"/>
                </a:lnTo>
                <a:lnTo>
                  <a:pt x="839" y="3481"/>
                </a:lnTo>
                <a:lnTo>
                  <a:pt x="823" y="3470"/>
                </a:lnTo>
                <a:lnTo>
                  <a:pt x="807" y="3458"/>
                </a:lnTo>
                <a:lnTo>
                  <a:pt x="793" y="3445"/>
                </a:lnTo>
                <a:lnTo>
                  <a:pt x="778" y="3431"/>
                </a:lnTo>
                <a:lnTo>
                  <a:pt x="765" y="3418"/>
                </a:lnTo>
                <a:lnTo>
                  <a:pt x="751" y="3402"/>
                </a:lnTo>
                <a:lnTo>
                  <a:pt x="739" y="3387"/>
                </a:lnTo>
                <a:lnTo>
                  <a:pt x="728" y="3372"/>
                </a:lnTo>
                <a:lnTo>
                  <a:pt x="717" y="3354"/>
                </a:lnTo>
                <a:lnTo>
                  <a:pt x="707" y="3337"/>
                </a:lnTo>
                <a:lnTo>
                  <a:pt x="699" y="3319"/>
                </a:lnTo>
                <a:lnTo>
                  <a:pt x="690" y="3301"/>
                </a:lnTo>
                <a:lnTo>
                  <a:pt x="683" y="3283"/>
                </a:lnTo>
                <a:lnTo>
                  <a:pt x="677" y="3263"/>
                </a:lnTo>
                <a:lnTo>
                  <a:pt x="671" y="3244"/>
                </a:lnTo>
                <a:lnTo>
                  <a:pt x="666" y="3224"/>
                </a:lnTo>
                <a:lnTo>
                  <a:pt x="664" y="3205"/>
                </a:lnTo>
                <a:lnTo>
                  <a:pt x="660" y="3184"/>
                </a:lnTo>
                <a:lnTo>
                  <a:pt x="659" y="3163"/>
                </a:lnTo>
                <a:lnTo>
                  <a:pt x="659" y="3142"/>
                </a:lnTo>
                <a:lnTo>
                  <a:pt x="659" y="3142"/>
                </a:lnTo>
                <a:lnTo>
                  <a:pt x="659" y="3121"/>
                </a:lnTo>
                <a:lnTo>
                  <a:pt x="660" y="3100"/>
                </a:lnTo>
                <a:lnTo>
                  <a:pt x="664" y="3080"/>
                </a:lnTo>
                <a:lnTo>
                  <a:pt x="666" y="3060"/>
                </a:lnTo>
                <a:lnTo>
                  <a:pt x="671" y="3039"/>
                </a:lnTo>
                <a:lnTo>
                  <a:pt x="677" y="3020"/>
                </a:lnTo>
                <a:lnTo>
                  <a:pt x="683" y="3002"/>
                </a:lnTo>
                <a:lnTo>
                  <a:pt x="690" y="2982"/>
                </a:lnTo>
                <a:lnTo>
                  <a:pt x="699" y="2965"/>
                </a:lnTo>
                <a:lnTo>
                  <a:pt x="707" y="2947"/>
                </a:lnTo>
                <a:lnTo>
                  <a:pt x="717" y="2930"/>
                </a:lnTo>
                <a:lnTo>
                  <a:pt x="728" y="2913"/>
                </a:lnTo>
                <a:lnTo>
                  <a:pt x="739" y="2897"/>
                </a:lnTo>
                <a:lnTo>
                  <a:pt x="751" y="2881"/>
                </a:lnTo>
                <a:lnTo>
                  <a:pt x="765" y="2867"/>
                </a:lnTo>
                <a:lnTo>
                  <a:pt x="778" y="2852"/>
                </a:lnTo>
                <a:lnTo>
                  <a:pt x="793" y="2839"/>
                </a:lnTo>
                <a:lnTo>
                  <a:pt x="807" y="2826"/>
                </a:lnTo>
                <a:lnTo>
                  <a:pt x="823" y="2814"/>
                </a:lnTo>
                <a:lnTo>
                  <a:pt x="839" y="2802"/>
                </a:lnTo>
                <a:lnTo>
                  <a:pt x="856" y="2792"/>
                </a:lnTo>
                <a:lnTo>
                  <a:pt x="873" y="2783"/>
                </a:lnTo>
                <a:lnTo>
                  <a:pt x="890" y="2773"/>
                </a:lnTo>
                <a:lnTo>
                  <a:pt x="908" y="2764"/>
                </a:lnTo>
                <a:lnTo>
                  <a:pt x="926" y="2757"/>
                </a:lnTo>
                <a:lnTo>
                  <a:pt x="946" y="2751"/>
                </a:lnTo>
                <a:lnTo>
                  <a:pt x="965" y="2746"/>
                </a:lnTo>
                <a:lnTo>
                  <a:pt x="985" y="2741"/>
                </a:lnTo>
                <a:lnTo>
                  <a:pt x="1005" y="2738"/>
                </a:lnTo>
                <a:lnTo>
                  <a:pt x="1026" y="2735"/>
                </a:lnTo>
                <a:lnTo>
                  <a:pt x="1047" y="2733"/>
                </a:lnTo>
                <a:lnTo>
                  <a:pt x="1068" y="2733"/>
                </a:lnTo>
                <a:lnTo>
                  <a:pt x="1068" y="2733"/>
                </a:lnTo>
                <a:lnTo>
                  <a:pt x="1088" y="2733"/>
                </a:lnTo>
                <a:lnTo>
                  <a:pt x="1110" y="2735"/>
                </a:lnTo>
                <a:lnTo>
                  <a:pt x="1130" y="2738"/>
                </a:lnTo>
                <a:lnTo>
                  <a:pt x="1150" y="2741"/>
                </a:lnTo>
                <a:lnTo>
                  <a:pt x="1170" y="2746"/>
                </a:lnTo>
                <a:lnTo>
                  <a:pt x="1189" y="2751"/>
                </a:lnTo>
                <a:lnTo>
                  <a:pt x="1209" y="2757"/>
                </a:lnTo>
                <a:lnTo>
                  <a:pt x="1227" y="2764"/>
                </a:lnTo>
                <a:lnTo>
                  <a:pt x="1245" y="2773"/>
                </a:lnTo>
                <a:lnTo>
                  <a:pt x="1263" y="2783"/>
                </a:lnTo>
                <a:lnTo>
                  <a:pt x="1280" y="2792"/>
                </a:lnTo>
                <a:lnTo>
                  <a:pt x="1296" y="2802"/>
                </a:lnTo>
                <a:lnTo>
                  <a:pt x="1312" y="2814"/>
                </a:lnTo>
                <a:lnTo>
                  <a:pt x="1328" y="2826"/>
                </a:lnTo>
                <a:lnTo>
                  <a:pt x="1343" y="2839"/>
                </a:lnTo>
                <a:lnTo>
                  <a:pt x="1357" y="2852"/>
                </a:lnTo>
                <a:lnTo>
                  <a:pt x="1371" y="2867"/>
                </a:lnTo>
                <a:lnTo>
                  <a:pt x="1384" y="2881"/>
                </a:lnTo>
                <a:lnTo>
                  <a:pt x="1396" y="2897"/>
                </a:lnTo>
                <a:lnTo>
                  <a:pt x="1407" y="2913"/>
                </a:lnTo>
                <a:lnTo>
                  <a:pt x="1418" y="2930"/>
                </a:lnTo>
                <a:lnTo>
                  <a:pt x="1428" y="2947"/>
                </a:lnTo>
                <a:lnTo>
                  <a:pt x="1436" y="2965"/>
                </a:lnTo>
                <a:lnTo>
                  <a:pt x="1445" y="2982"/>
                </a:lnTo>
                <a:lnTo>
                  <a:pt x="1452" y="3002"/>
                </a:lnTo>
                <a:lnTo>
                  <a:pt x="1458" y="3020"/>
                </a:lnTo>
                <a:lnTo>
                  <a:pt x="1464" y="3039"/>
                </a:lnTo>
                <a:lnTo>
                  <a:pt x="1469" y="3060"/>
                </a:lnTo>
                <a:lnTo>
                  <a:pt x="1473" y="3080"/>
                </a:lnTo>
                <a:lnTo>
                  <a:pt x="1475" y="3100"/>
                </a:lnTo>
                <a:lnTo>
                  <a:pt x="1476" y="3121"/>
                </a:lnTo>
                <a:lnTo>
                  <a:pt x="1478" y="3142"/>
                </a:lnTo>
                <a:lnTo>
                  <a:pt x="1478" y="3142"/>
                </a:lnTo>
                <a:lnTo>
                  <a:pt x="1476" y="3163"/>
                </a:lnTo>
                <a:lnTo>
                  <a:pt x="1475" y="3184"/>
                </a:lnTo>
                <a:lnTo>
                  <a:pt x="1473" y="3205"/>
                </a:lnTo>
                <a:lnTo>
                  <a:pt x="1469" y="3224"/>
                </a:lnTo>
                <a:lnTo>
                  <a:pt x="1464" y="3244"/>
                </a:lnTo>
                <a:lnTo>
                  <a:pt x="1458" y="3263"/>
                </a:lnTo>
                <a:lnTo>
                  <a:pt x="1452" y="3283"/>
                </a:lnTo>
                <a:lnTo>
                  <a:pt x="1445" y="3301"/>
                </a:lnTo>
                <a:lnTo>
                  <a:pt x="1436" y="3319"/>
                </a:lnTo>
                <a:lnTo>
                  <a:pt x="1428" y="3337"/>
                </a:lnTo>
                <a:lnTo>
                  <a:pt x="1418" y="3354"/>
                </a:lnTo>
                <a:lnTo>
                  <a:pt x="1407" y="3372"/>
                </a:lnTo>
                <a:lnTo>
                  <a:pt x="1396" y="3387"/>
                </a:lnTo>
                <a:lnTo>
                  <a:pt x="1384" y="3402"/>
                </a:lnTo>
                <a:lnTo>
                  <a:pt x="1371" y="3418"/>
                </a:lnTo>
                <a:lnTo>
                  <a:pt x="1357" y="3431"/>
                </a:lnTo>
                <a:lnTo>
                  <a:pt x="1343" y="3445"/>
                </a:lnTo>
                <a:lnTo>
                  <a:pt x="1328" y="3458"/>
                </a:lnTo>
                <a:lnTo>
                  <a:pt x="1312" y="3470"/>
                </a:lnTo>
                <a:lnTo>
                  <a:pt x="1296" y="3481"/>
                </a:lnTo>
                <a:lnTo>
                  <a:pt x="1280" y="3492"/>
                </a:lnTo>
                <a:lnTo>
                  <a:pt x="1263" y="3502"/>
                </a:lnTo>
                <a:lnTo>
                  <a:pt x="1245" y="3511"/>
                </a:lnTo>
                <a:lnTo>
                  <a:pt x="1227" y="3519"/>
                </a:lnTo>
                <a:lnTo>
                  <a:pt x="1209" y="3526"/>
                </a:lnTo>
                <a:lnTo>
                  <a:pt x="1189" y="3533"/>
                </a:lnTo>
                <a:lnTo>
                  <a:pt x="1170" y="3538"/>
                </a:lnTo>
                <a:lnTo>
                  <a:pt x="1150" y="3543"/>
                </a:lnTo>
                <a:lnTo>
                  <a:pt x="1130" y="3547"/>
                </a:lnTo>
                <a:lnTo>
                  <a:pt x="1110" y="3549"/>
                </a:lnTo>
                <a:lnTo>
                  <a:pt x="1088" y="3550"/>
                </a:lnTo>
                <a:lnTo>
                  <a:pt x="1068" y="3552"/>
                </a:lnTo>
                <a:lnTo>
                  <a:pt x="1068" y="3552"/>
                </a:lnTo>
                <a:close/>
                <a:moveTo>
                  <a:pt x="5411" y="7771"/>
                </a:moveTo>
                <a:lnTo>
                  <a:pt x="1776" y="7771"/>
                </a:lnTo>
                <a:lnTo>
                  <a:pt x="1776" y="7620"/>
                </a:lnTo>
                <a:lnTo>
                  <a:pt x="5411" y="7620"/>
                </a:lnTo>
                <a:lnTo>
                  <a:pt x="5411" y="7771"/>
                </a:lnTo>
                <a:close/>
                <a:moveTo>
                  <a:pt x="5411" y="6634"/>
                </a:moveTo>
                <a:lnTo>
                  <a:pt x="1776" y="6634"/>
                </a:lnTo>
                <a:lnTo>
                  <a:pt x="1776" y="6483"/>
                </a:lnTo>
                <a:lnTo>
                  <a:pt x="5411" y="6483"/>
                </a:lnTo>
                <a:lnTo>
                  <a:pt x="5411" y="6634"/>
                </a:lnTo>
                <a:close/>
                <a:moveTo>
                  <a:pt x="5411" y="5601"/>
                </a:moveTo>
                <a:lnTo>
                  <a:pt x="1776" y="5601"/>
                </a:lnTo>
                <a:lnTo>
                  <a:pt x="1776" y="5449"/>
                </a:lnTo>
                <a:lnTo>
                  <a:pt x="5411" y="5449"/>
                </a:lnTo>
                <a:lnTo>
                  <a:pt x="5411" y="5601"/>
                </a:lnTo>
                <a:close/>
                <a:moveTo>
                  <a:pt x="5411" y="4454"/>
                </a:moveTo>
                <a:lnTo>
                  <a:pt x="1776" y="4454"/>
                </a:lnTo>
                <a:lnTo>
                  <a:pt x="1776" y="4302"/>
                </a:lnTo>
                <a:lnTo>
                  <a:pt x="5411" y="4302"/>
                </a:lnTo>
                <a:lnTo>
                  <a:pt x="5411" y="4454"/>
                </a:lnTo>
                <a:close/>
                <a:moveTo>
                  <a:pt x="5411" y="3199"/>
                </a:moveTo>
                <a:lnTo>
                  <a:pt x="1776" y="3199"/>
                </a:lnTo>
                <a:lnTo>
                  <a:pt x="1776" y="3047"/>
                </a:lnTo>
                <a:lnTo>
                  <a:pt x="5411" y="3047"/>
                </a:lnTo>
                <a:lnTo>
                  <a:pt x="5411" y="3199"/>
                </a:lnTo>
                <a:close/>
                <a:moveTo>
                  <a:pt x="5320" y="2336"/>
                </a:moveTo>
                <a:lnTo>
                  <a:pt x="5320" y="2336"/>
                </a:lnTo>
                <a:lnTo>
                  <a:pt x="5295" y="2358"/>
                </a:lnTo>
                <a:lnTo>
                  <a:pt x="5267" y="2378"/>
                </a:lnTo>
                <a:lnTo>
                  <a:pt x="5237" y="2397"/>
                </a:lnTo>
                <a:lnTo>
                  <a:pt x="5206" y="2414"/>
                </a:lnTo>
                <a:lnTo>
                  <a:pt x="5173" y="2430"/>
                </a:lnTo>
                <a:lnTo>
                  <a:pt x="5136" y="2444"/>
                </a:lnTo>
                <a:lnTo>
                  <a:pt x="5100" y="2458"/>
                </a:lnTo>
                <a:lnTo>
                  <a:pt x="5060" y="2469"/>
                </a:lnTo>
                <a:lnTo>
                  <a:pt x="5018" y="2480"/>
                </a:lnTo>
                <a:lnTo>
                  <a:pt x="4975" y="2488"/>
                </a:lnTo>
                <a:lnTo>
                  <a:pt x="4930" y="2496"/>
                </a:lnTo>
                <a:lnTo>
                  <a:pt x="4882" y="2502"/>
                </a:lnTo>
                <a:lnTo>
                  <a:pt x="4831" y="2507"/>
                </a:lnTo>
                <a:lnTo>
                  <a:pt x="4780" y="2509"/>
                </a:lnTo>
                <a:lnTo>
                  <a:pt x="4725" y="2511"/>
                </a:lnTo>
                <a:lnTo>
                  <a:pt x="4669" y="2513"/>
                </a:lnTo>
                <a:lnTo>
                  <a:pt x="4669" y="2513"/>
                </a:lnTo>
                <a:lnTo>
                  <a:pt x="4607" y="2511"/>
                </a:lnTo>
                <a:lnTo>
                  <a:pt x="4550" y="2510"/>
                </a:lnTo>
                <a:lnTo>
                  <a:pt x="4498" y="2508"/>
                </a:lnTo>
                <a:lnTo>
                  <a:pt x="4448" y="2505"/>
                </a:lnTo>
                <a:lnTo>
                  <a:pt x="4403" y="2502"/>
                </a:lnTo>
                <a:lnTo>
                  <a:pt x="4361" y="2498"/>
                </a:lnTo>
                <a:lnTo>
                  <a:pt x="4292" y="2490"/>
                </a:lnTo>
                <a:lnTo>
                  <a:pt x="4292" y="638"/>
                </a:lnTo>
                <a:lnTo>
                  <a:pt x="4292" y="638"/>
                </a:lnTo>
                <a:lnTo>
                  <a:pt x="4335" y="629"/>
                </a:lnTo>
                <a:lnTo>
                  <a:pt x="4382" y="622"/>
                </a:lnTo>
                <a:lnTo>
                  <a:pt x="4434" y="616"/>
                </a:lnTo>
                <a:lnTo>
                  <a:pt x="4489" y="610"/>
                </a:lnTo>
                <a:lnTo>
                  <a:pt x="4549" y="605"/>
                </a:lnTo>
                <a:lnTo>
                  <a:pt x="4610" y="601"/>
                </a:lnTo>
                <a:lnTo>
                  <a:pt x="4672" y="600"/>
                </a:lnTo>
                <a:lnTo>
                  <a:pt x="4736" y="599"/>
                </a:lnTo>
                <a:lnTo>
                  <a:pt x="4736" y="599"/>
                </a:lnTo>
                <a:lnTo>
                  <a:pt x="4780" y="599"/>
                </a:lnTo>
                <a:lnTo>
                  <a:pt x="4822" y="601"/>
                </a:lnTo>
                <a:lnTo>
                  <a:pt x="4864" y="604"/>
                </a:lnTo>
                <a:lnTo>
                  <a:pt x="4903" y="607"/>
                </a:lnTo>
                <a:lnTo>
                  <a:pt x="4939" y="611"/>
                </a:lnTo>
                <a:lnTo>
                  <a:pt x="4975" y="617"/>
                </a:lnTo>
                <a:lnTo>
                  <a:pt x="5009" y="623"/>
                </a:lnTo>
                <a:lnTo>
                  <a:pt x="5041" y="632"/>
                </a:lnTo>
                <a:lnTo>
                  <a:pt x="5072" y="640"/>
                </a:lnTo>
                <a:lnTo>
                  <a:pt x="5101" y="651"/>
                </a:lnTo>
                <a:lnTo>
                  <a:pt x="5129" y="662"/>
                </a:lnTo>
                <a:lnTo>
                  <a:pt x="5156" y="674"/>
                </a:lnTo>
                <a:lnTo>
                  <a:pt x="5183" y="688"/>
                </a:lnTo>
                <a:lnTo>
                  <a:pt x="5207" y="702"/>
                </a:lnTo>
                <a:lnTo>
                  <a:pt x="5230" y="718"/>
                </a:lnTo>
                <a:lnTo>
                  <a:pt x="5252" y="735"/>
                </a:lnTo>
                <a:lnTo>
                  <a:pt x="5252" y="735"/>
                </a:lnTo>
                <a:lnTo>
                  <a:pt x="5270" y="750"/>
                </a:lnTo>
                <a:lnTo>
                  <a:pt x="5287" y="764"/>
                </a:lnTo>
                <a:lnTo>
                  <a:pt x="5303" y="780"/>
                </a:lnTo>
                <a:lnTo>
                  <a:pt x="5318" y="797"/>
                </a:lnTo>
                <a:lnTo>
                  <a:pt x="5332" y="816"/>
                </a:lnTo>
                <a:lnTo>
                  <a:pt x="5344" y="834"/>
                </a:lnTo>
                <a:lnTo>
                  <a:pt x="5357" y="853"/>
                </a:lnTo>
                <a:lnTo>
                  <a:pt x="5368" y="874"/>
                </a:lnTo>
                <a:lnTo>
                  <a:pt x="5377" y="895"/>
                </a:lnTo>
                <a:lnTo>
                  <a:pt x="5385" y="917"/>
                </a:lnTo>
                <a:lnTo>
                  <a:pt x="5392" y="940"/>
                </a:lnTo>
                <a:lnTo>
                  <a:pt x="5398" y="964"/>
                </a:lnTo>
                <a:lnTo>
                  <a:pt x="5403" y="988"/>
                </a:lnTo>
                <a:lnTo>
                  <a:pt x="5407" y="1014"/>
                </a:lnTo>
                <a:lnTo>
                  <a:pt x="5408" y="1041"/>
                </a:lnTo>
                <a:lnTo>
                  <a:pt x="5409" y="1069"/>
                </a:lnTo>
                <a:lnTo>
                  <a:pt x="5409" y="1069"/>
                </a:lnTo>
                <a:lnTo>
                  <a:pt x="5408" y="1101"/>
                </a:lnTo>
                <a:lnTo>
                  <a:pt x="5403" y="1135"/>
                </a:lnTo>
                <a:lnTo>
                  <a:pt x="5397" y="1167"/>
                </a:lnTo>
                <a:lnTo>
                  <a:pt x="5387" y="1199"/>
                </a:lnTo>
                <a:lnTo>
                  <a:pt x="5375" y="1230"/>
                </a:lnTo>
                <a:lnTo>
                  <a:pt x="5360" y="1260"/>
                </a:lnTo>
                <a:lnTo>
                  <a:pt x="5343" y="1289"/>
                </a:lnTo>
                <a:lnTo>
                  <a:pt x="5324" y="1316"/>
                </a:lnTo>
                <a:lnTo>
                  <a:pt x="5302" y="1342"/>
                </a:lnTo>
                <a:lnTo>
                  <a:pt x="5279" y="1367"/>
                </a:lnTo>
                <a:lnTo>
                  <a:pt x="5252" y="1390"/>
                </a:lnTo>
                <a:lnTo>
                  <a:pt x="5224" y="1412"/>
                </a:lnTo>
                <a:lnTo>
                  <a:pt x="5194" y="1432"/>
                </a:lnTo>
                <a:lnTo>
                  <a:pt x="5161" y="1451"/>
                </a:lnTo>
                <a:lnTo>
                  <a:pt x="5127" y="1466"/>
                </a:lnTo>
                <a:lnTo>
                  <a:pt x="5090" y="1481"/>
                </a:lnTo>
                <a:lnTo>
                  <a:pt x="5090" y="1487"/>
                </a:lnTo>
                <a:lnTo>
                  <a:pt x="5090" y="1487"/>
                </a:lnTo>
                <a:lnTo>
                  <a:pt x="5124" y="1497"/>
                </a:lnTo>
                <a:lnTo>
                  <a:pt x="5158" y="1509"/>
                </a:lnTo>
                <a:lnTo>
                  <a:pt x="5192" y="1524"/>
                </a:lnTo>
                <a:lnTo>
                  <a:pt x="5226" y="1541"/>
                </a:lnTo>
                <a:lnTo>
                  <a:pt x="5259" y="1560"/>
                </a:lnTo>
                <a:lnTo>
                  <a:pt x="5292" y="1582"/>
                </a:lnTo>
                <a:lnTo>
                  <a:pt x="5308" y="1594"/>
                </a:lnTo>
                <a:lnTo>
                  <a:pt x="5323" y="1608"/>
                </a:lnTo>
                <a:lnTo>
                  <a:pt x="5337" y="1621"/>
                </a:lnTo>
                <a:lnTo>
                  <a:pt x="5352" y="1635"/>
                </a:lnTo>
                <a:lnTo>
                  <a:pt x="5365" y="1650"/>
                </a:lnTo>
                <a:lnTo>
                  <a:pt x="5379" y="1666"/>
                </a:lnTo>
                <a:lnTo>
                  <a:pt x="5391" y="1682"/>
                </a:lnTo>
                <a:lnTo>
                  <a:pt x="5403" y="1699"/>
                </a:lnTo>
                <a:lnTo>
                  <a:pt x="5414" y="1717"/>
                </a:lnTo>
                <a:lnTo>
                  <a:pt x="5425" y="1735"/>
                </a:lnTo>
                <a:lnTo>
                  <a:pt x="5434" y="1753"/>
                </a:lnTo>
                <a:lnTo>
                  <a:pt x="5443" y="1774"/>
                </a:lnTo>
                <a:lnTo>
                  <a:pt x="5452" y="1795"/>
                </a:lnTo>
                <a:lnTo>
                  <a:pt x="5459" y="1816"/>
                </a:lnTo>
                <a:lnTo>
                  <a:pt x="5465" y="1837"/>
                </a:lnTo>
                <a:lnTo>
                  <a:pt x="5470" y="1861"/>
                </a:lnTo>
                <a:lnTo>
                  <a:pt x="5473" y="1884"/>
                </a:lnTo>
                <a:lnTo>
                  <a:pt x="5476" y="1908"/>
                </a:lnTo>
                <a:lnTo>
                  <a:pt x="5478" y="1934"/>
                </a:lnTo>
                <a:lnTo>
                  <a:pt x="5478" y="1959"/>
                </a:lnTo>
                <a:lnTo>
                  <a:pt x="5478" y="1959"/>
                </a:lnTo>
                <a:lnTo>
                  <a:pt x="5478" y="1990"/>
                </a:lnTo>
                <a:lnTo>
                  <a:pt x="5476" y="2017"/>
                </a:lnTo>
                <a:lnTo>
                  <a:pt x="5472" y="2047"/>
                </a:lnTo>
                <a:lnTo>
                  <a:pt x="5467" y="2073"/>
                </a:lnTo>
                <a:lnTo>
                  <a:pt x="5461" y="2100"/>
                </a:lnTo>
                <a:lnTo>
                  <a:pt x="5454" y="2126"/>
                </a:lnTo>
                <a:lnTo>
                  <a:pt x="5444" y="2150"/>
                </a:lnTo>
                <a:lnTo>
                  <a:pt x="5434" y="2173"/>
                </a:lnTo>
                <a:lnTo>
                  <a:pt x="5424" y="2196"/>
                </a:lnTo>
                <a:lnTo>
                  <a:pt x="5411" y="2219"/>
                </a:lnTo>
                <a:lnTo>
                  <a:pt x="5398" y="2240"/>
                </a:lnTo>
                <a:lnTo>
                  <a:pt x="5385" y="2261"/>
                </a:lnTo>
                <a:lnTo>
                  <a:pt x="5370" y="2281"/>
                </a:lnTo>
                <a:lnTo>
                  <a:pt x="5354" y="2300"/>
                </a:lnTo>
                <a:lnTo>
                  <a:pt x="5337" y="2318"/>
                </a:lnTo>
                <a:lnTo>
                  <a:pt x="5320" y="2336"/>
                </a:lnTo>
                <a:lnTo>
                  <a:pt x="5320" y="2336"/>
                </a:lnTo>
                <a:close/>
                <a:moveTo>
                  <a:pt x="4736" y="1593"/>
                </a:moveTo>
                <a:lnTo>
                  <a:pt x="4534" y="1593"/>
                </a:lnTo>
                <a:lnTo>
                  <a:pt x="4534" y="2311"/>
                </a:lnTo>
                <a:lnTo>
                  <a:pt x="4534" y="2311"/>
                </a:lnTo>
                <a:lnTo>
                  <a:pt x="4554" y="2314"/>
                </a:lnTo>
                <a:lnTo>
                  <a:pt x="4574" y="2317"/>
                </a:lnTo>
                <a:lnTo>
                  <a:pt x="4622" y="2319"/>
                </a:lnTo>
                <a:lnTo>
                  <a:pt x="4676" y="2322"/>
                </a:lnTo>
                <a:lnTo>
                  <a:pt x="4739" y="2322"/>
                </a:lnTo>
                <a:lnTo>
                  <a:pt x="4739" y="2322"/>
                </a:lnTo>
                <a:lnTo>
                  <a:pt x="4786" y="2322"/>
                </a:lnTo>
                <a:lnTo>
                  <a:pt x="4831" y="2318"/>
                </a:lnTo>
                <a:lnTo>
                  <a:pt x="4876" y="2312"/>
                </a:lnTo>
                <a:lnTo>
                  <a:pt x="4920" y="2303"/>
                </a:lnTo>
                <a:lnTo>
                  <a:pt x="4942" y="2299"/>
                </a:lnTo>
                <a:lnTo>
                  <a:pt x="4962" y="2292"/>
                </a:lnTo>
                <a:lnTo>
                  <a:pt x="4982" y="2286"/>
                </a:lnTo>
                <a:lnTo>
                  <a:pt x="5001" y="2279"/>
                </a:lnTo>
                <a:lnTo>
                  <a:pt x="5021" y="2271"/>
                </a:lnTo>
                <a:lnTo>
                  <a:pt x="5039" y="2262"/>
                </a:lnTo>
                <a:lnTo>
                  <a:pt x="5057" y="2252"/>
                </a:lnTo>
                <a:lnTo>
                  <a:pt x="5074" y="2241"/>
                </a:lnTo>
                <a:lnTo>
                  <a:pt x="5091" y="2230"/>
                </a:lnTo>
                <a:lnTo>
                  <a:pt x="5106" y="2218"/>
                </a:lnTo>
                <a:lnTo>
                  <a:pt x="5122" y="2206"/>
                </a:lnTo>
                <a:lnTo>
                  <a:pt x="5135" y="2193"/>
                </a:lnTo>
                <a:lnTo>
                  <a:pt x="5149" y="2178"/>
                </a:lnTo>
                <a:lnTo>
                  <a:pt x="5161" y="2162"/>
                </a:lnTo>
                <a:lnTo>
                  <a:pt x="5172" y="2146"/>
                </a:lnTo>
                <a:lnTo>
                  <a:pt x="5181" y="2129"/>
                </a:lnTo>
                <a:lnTo>
                  <a:pt x="5191" y="2111"/>
                </a:lnTo>
                <a:lnTo>
                  <a:pt x="5198" y="2092"/>
                </a:lnTo>
                <a:lnTo>
                  <a:pt x="5206" y="2072"/>
                </a:lnTo>
                <a:lnTo>
                  <a:pt x="5212" y="2050"/>
                </a:lnTo>
                <a:lnTo>
                  <a:pt x="5215" y="2028"/>
                </a:lnTo>
                <a:lnTo>
                  <a:pt x="5219" y="2005"/>
                </a:lnTo>
                <a:lnTo>
                  <a:pt x="5222" y="1981"/>
                </a:lnTo>
                <a:lnTo>
                  <a:pt x="5222" y="1957"/>
                </a:lnTo>
                <a:lnTo>
                  <a:pt x="5222" y="1957"/>
                </a:lnTo>
                <a:lnTo>
                  <a:pt x="5222" y="1932"/>
                </a:lnTo>
                <a:lnTo>
                  <a:pt x="5219" y="1910"/>
                </a:lnTo>
                <a:lnTo>
                  <a:pt x="5217" y="1889"/>
                </a:lnTo>
                <a:lnTo>
                  <a:pt x="5212" y="1867"/>
                </a:lnTo>
                <a:lnTo>
                  <a:pt x="5206" y="1847"/>
                </a:lnTo>
                <a:lnTo>
                  <a:pt x="5200" y="1828"/>
                </a:lnTo>
                <a:lnTo>
                  <a:pt x="5192" y="1808"/>
                </a:lnTo>
                <a:lnTo>
                  <a:pt x="5183" y="1791"/>
                </a:lnTo>
                <a:lnTo>
                  <a:pt x="5173" y="1774"/>
                </a:lnTo>
                <a:lnTo>
                  <a:pt x="5162" y="1758"/>
                </a:lnTo>
                <a:lnTo>
                  <a:pt x="5151" y="1743"/>
                </a:lnTo>
                <a:lnTo>
                  <a:pt x="5138" y="1728"/>
                </a:lnTo>
                <a:lnTo>
                  <a:pt x="5124" y="1715"/>
                </a:lnTo>
                <a:lnTo>
                  <a:pt x="5110" y="1702"/>
                </a:lnTo>
                <a:lnTo>
                  <a:pt x="5095" y="1690"/>
                </a:lnTo>
                <a:lnTo>
                  <a:pt x="5078" y="1678"/>
                </a:lnTo>
                <a:lnTo>
                  <a:pt x="5061" y="1668"/>
                </a:lnTo>
                <a:lnTo>
                  <a:pt x="5044" y="1657"/>
                </a:lnTo>
                <a:lnTo>
                  <a:pt x="5026" y="1649"/>
                </a:lnTo>
                <a:lnTo>
                  <a:pt x="5006" y="1640"/>
                </a:lnTo>
                <a:lnTo>
                  <a:pt x="4987" y="1633"/>
                </a:lnTo>
                <a:lnTo>
                  <a:pt x="4966" y="1626"/>
                </a:lnTo>
                <a:lnTo>
                  <a:pt x="4945" y="1620"/>
                </a:lnTo>
                <a:lnTo>
                  <a:pt x="4923" y="1614"/>
                </a:lnTo>
                <a:lnTo>
                  <a:pt x="4902" y="1609"/>
                </a:lnTo>
                <a:lnTo>
                  <a:pt x="4880" y="1605"/>
                </a:lnTo>
                <a:lnTo>
                  <a:pt x="4832" y="1598"/>
                </a:lnTo>
                <a:lnTo>
                  <a:pt x="4785" y="1594"/>
                </a:lnTo>
                <a:lnTo>
                  <a:pt x="4736" y="1593"/>
                </a:lnTo>
                <a:lnTo>
                  <a:pt x="4736" y="15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616264" y="532947"/>
            <a:ext cx="3413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spc="-300" dirty="0"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 </a:t>
            </a:r>
            <a:r>
              <a:rPr lang="de-DE" sz="3200" b="1" spc="-300" dirty="0" smtClean="0"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Logins</a:t>
            </a:r>
            <a:endParaRPr lang="de-DE" sz="3200" b="1" spc="-300" dirty="0">
              <a:latin typeface="Overpass" panose="00000500000000000000" pitchFamily="50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469" y="1020065"/>
            <a:ext cx="1070386" cy="1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/>
          <p:cNvSpPr txBox="1"/>
          <p:nvPr/>
        </p:nvSpPr>
        <p:spPr>
          <a:xfrm>
            <a:off x="7968145" y="2039240"/>
            <a:ext cx="1239977" cy="1329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8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9</a:t>
            </a:r>
            <a:b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10</a:t>
            </a:r>
          </a:p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</a:t>
            </a:r>
          </a:p>
          <a:p>
            <a:pPr algn="ctr"/>
            <a:r>
              <a:rPr lang="de-DE" sz="66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12</a:t>
            </a:r>
          </a:p>
          <a:p>
            <a:pPr algn="ctr"/>
            <a:r>
              <a:rPr lang="de-DE" sz="6600" dirty="0" smtClean="0">
                <a:solidFill>
                  <a:srgbClr val="FF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</a:t>
            </a:r>
            <a:endParaRPr lang="de-DE" sz="6600" dirty="0">
              <a:solidFill>
                <a:srgbClr val="FF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7266444" y="1381022"/>
            <a:ext cx="2726965" cy="714477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7266444" y="3004272"/>
            <a:ext cx="2726965" cy="3002828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9" name="Group 30"/>
          <p:cNvGrpSpPr>
            <a:grpSpLocks noChangeAspect="1"/>
          </p:cNvGrpSpPr>
          <p:nvPr/>
        </p:nvGrpSpPr>
        <p:grpSpPr bwMode="auto">
          <a:xfrm>
            <a:off x="7997034" y="1731621"/>
            <a:ext cx="1239978" cy="1301118"/>
            <a:chOff x="2208" y="585"/>
            <a:chExt cx="4117" cy="4320"/>
          </a:xfrm>
        </p:grpSpPr>
        <p:sp>
          <p:nvSpPr>
            <p:cNvPr id="30" name="AutoShape 29"/>
            <p:cNvSpPr>
              <a:spLocks noChangeAspect="1" noChangeArrowheads="1" noTextEdit="1"/>
            </p:cNvSpPr>
            <p:nvPr/>
          </p:nvSpPr>
          <p:spPr bwMode="auto">
            <a:xfrm>
              <a:off x="2208" y="585"/>
              <a:ext cx="4117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2208" y="585"/>
              <a:ext cx="4117" cy="4320"/>
            </a:xfrm>
            <a:custGeom>
              <a:avLst/>
              <a:gdLst>
                <a:gd name="T0" fmla="*/ 7808 w 8234"/>
                <a:gd name="T1" fmla="*/ 82 h 8640"/>
                <a:gd name="T2" fmla="*/ 7785 w 8234"/>
                <a:gd name="T3" fmla="*/ 17 h 8640"/>
                <a:gd name="T4" fmla="*/ 7755 w 8234"/>
                <a:gd name="T5" fmla="*/ 0 h 8640"/>
                <a:gd name="T6" fmla="*/ 7418 w 8234"/>
                <a:gd name="T7" fmla="*/ 2 h 8640"/>
                <a:gd name="T8" fmla="*/ 7384 w 8234"/>
                <a:gd name="T9" fmla="*/ 45 h 8640"/>
                <a:gd name="T10" fmla="*/ 7374 w 8234"/>
                <a:gd name="T11" fmla="*/ 406 h 8640"/>
                <a:gd name="T12" fmla="*/ 6945 w 8234"/>
                <a:gd name="T13" fmla="*/ 82 h 8640"/>
                <a:gd name="T14" fmla="*/ 6922 w 8234"/>
                <a:gd name="T15" fmla="*/ 17 h 8640"/>
                <a:gd name="T16" fmla="*/ 6892 w 8234"/>
                <a:gd name="T17" fmla="*/ 0 h 8640"/>
                <a:gd name="T18" fmla="*/ 6550 w 8234"/>
                <a:gd name="T19" fmla="*/ 2 h 8640"/>
                <a:gd name="T20" fmla="*/ 6516 w 8234"/>
                <a:gd name="T21" fmla="*/ 45 h 8640"/>
                <a:gd name="T22" fmla="*/ 6507 w 8234"/>
                <a:gd name="T23" fmla="*/ 406 h 8640"/>
                <a:gd name="T24" fmla="*/ 6073 w 8234"/>
                <a:gd name="T25" fmla="*/ 82 h 8640"/>
                <a:gd name="T26" fmla="*/ 6050 w 8234"/>
                <a:gd name="T27" fmla="*/ 17 h 8640"/>
                <a:gd name="T28" fmla="*/ 6020 w 8234"/>
                <a:gd name="T29" fmla="*/ 0 h 8640"/>
                <a:gd name="T30" fmla="*/ 5683 w 8234"/>
                <a:gd name="T31" fmla="*/ 2 h 8640"/>
                <a:gd name="T32" fmla="*/ 5648 w 8234"/>
                <a:gd name="T33" fmla="*/ 45 h 8640"/>
                <a:gd name="T34" fmla="*/ 5639 w 8234"/>
                <a:gd name="T35" fmla="*/ 406 h 8640"/>
                <a:gd name="T36" fmla="*/ 5210 w 8234"/>
                <a:gd name="T37" fmla="*/ 82 h 8640"/>
                <a:gd name="T38" fmla="*/ 5187 w 8234"/>
                <a:gd name="T39" fmla="*/ 17 h 8640"/>
                <a:gd name="T40" fmla="*/ 5157 w 8234"/>
                <a:gd name="T41" fmla="*/ 0 h 8640"/>
                <a:gd name="T42" fmla="*/ 4815 w 8234"/>
                <a:gd name="T43" fmla="*/ 2 h 8640"/>
                <a:gd name="T44" fmla="*/ 4781 w 8234"/>
                <a:gd name="T45" fmla="*/ 45 h 8640"/>
                <a:gd name="T46" fmla="*/ 4772 w 8234"/>
                <a:gd name="T47" fmla="*/ 406 h 8640"/>
                <a:gd name="T48" fmla="*/ 4347 w 8234"/>
                <a:gd name="T49" fmla="*/ 82 h 8640"/>
                <a:gd name="T50" fmla="*/ 4324 w 8234"/>
                <a:gd name="T51" fmla="*/ 17 h 8640"/>
                <a:gd name="T52" fmla="*/ 4294 w 8234"/>
                <a:gd name="T53" fmla="*/ 0 h 8640"/>
                <a:gd name="T54" fmla="*/ 3957 w 8234"/>
                <a:gd name="T55" fmla="*/ 2 h 8640"/>
                <a:gd name="T56" fmla="*/ 3923 w 8234"/>
                <a:gd name="T57" fmla="*/ 45 h 8640"/>
                <a:gd name="T58" fmla="*/ 3913 w 8234"/>
                <a:gd name="T59" fmla="*/ 406 h 8640"/>
                <a:gd name="T60" fmla="*/ 3484 w 8234"/>
                <a:gd name="T61" fmla="*/ 82 h 8640"/>
                <a:gd name="T62" fmla="*/ 3461 w 8234"/>
                <a:gd name="T63" fmla="*/ 17 h 8640"/>
                <a:gd name="T64" fmla="*/ 3431 w 8234"/>
                <a:gd name="T65" fmla="*/ 0 h 8640"/>
                <a:gd name="T66" fmla="*/ 3089 w 8234"/>
                <a:gd name="T67" fmla="*/ 2 h 8640"/>
                <a:gd name="T68" fmla="*/ 3055 w 8234"/>
                <a:gd name="T69" fmla="*/ 45 h 8640"/>
                <a:gd name="T70" fmla="*/ 3046 w 8234"/>
                <a:gd name="T71" fmla="*/ 406 h 8640"/>
                <a:gd name="T72" fmla="*/ 2612 w 8234"/>
                <a:gd name="T73" fmla="*/ 82 h 8640"/>
                <a:gd name="T74" fmla="*/ 2590 w 8234"/>
                <a:gd name="T75" fmla="*/ 17 h 8640"/>
                <a:gd name="T76" fmla="*/ 2559 w 8234"/>
                <a:gd name="T77" fmla="*/ 0 h 8640"/>
                <a:gd name="T78" fmla="*/ 2222 w 8234"/>
                <a:gd name="T79" fmla="*/ 2 h 8640"/>
                <a:gd name="T80" fmla="*/ 2188 w 8234"/>
                <a:gd name="T81" fmla="*/ 45 h 8640"/>
                <a:gd name="T82" fmla="*/ 2178 w 8234"/>
                <a:gd name="T83" fmla="*/ 406 h 8640"/>
                <a:gd name="T84" fmla="*/ 1749 w 8234"/>
                <a:gd name="T85" fmla="*/ 82 h 8640"/>
                <a:gd name="T86" fmla="*/ 1727 w 8234"/>
                <a:gd name="T87" fmla="*/ 17 h 8640"/>
                <a:gd name="T88" fmla="*/ 1696 w 8234"/>
                <a:gd name="T89" fmla="*/ 0 h 8640"/>
                <a:gd name="T90" fmla="*/ 1354 w 8234"/>
                <a:gd name="T91" fmla="*/ 2 h 8640"/>
                <a:gd name="T92" fmla="*/ 1320 w 8234"/>
                <a:gd name="T93" fmla="*/ 45 h 8640"/>
                <a:gd name="T94" fmla="*/ 1311 w 8234"/>
                <a:gd name="T95" fmla="*/ 406 h 8640"/>
                <a:gd name="T96" fmla="*/ 882 w 8234"/>
                <a:gd name="T97" fmla="*/ 82 h 8640"/>
                <a:gd name="T98" fmla="*/ 860 w 8234"/>
                <a:gd name="T99" fmla="*/ 17 h 8640"/>
                <a:gd name="T100" fmla="*/ 829 w 8234"/>
                <a:gd name="T101" fmla="*/ 0 h 8640"/>
                <a:gd name="T102" fmla="*/ 491 w 8234"/>
                <a:gd name="T103" fmla="*/ 2 h 8640"/>
                <a:gd name="T104" fmla="*/ 457 w 8234"/>
                <a:gd name="T105" fmla="*/ 45 h 8640"/>
                <a:gd name="T106" fmla="*/ 448 w 8234"/>
                <a:gd name="T107" fmla="*/ 406 h 8640"/>
                <a:gd name="T108" fmla="*/ 8234 w 8234"/>
                <a:gd name="T109" fmla="*/ 406 h 8640"/>
                <a:gd name="T110" fmla="*/ 8010 w 8234"/>
                <a:gd name="T111" fmla="*/ 2433 h 8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234" h="8640">
                  <a:moveTo>
                    <a:pt x="7810" y="406"/>
                  </a:moveTo>
                  <a:lnTo>
                    <a:pt x="7810" y="103"/>
                  </a:lnTo>
                  <a:lnTo>
                    <a:pt x="7810" y="103"/>
                  </a:lnTo>
                  <a:lnTo>
                    <a:pt x="7808" y="82"/>
                  </a:lnTo>
                  <a:lnTo>
                    <a:pt x="7805" y="62"/>
                  </a:lnTo>
                  <a:lnTo>
                    <a:pt x="7800" y="45"/>
                  </a:lnTo>
                  <a:lnTo>
                    <a:pt x="7794" y="30"/>
                  </a:lnTo>
                  <a:lnTo>
                    <a:pt x="7785" y="17"/>
                  </a:lnTo>
                  <a:lnTo>
                    <a:pt x="7775" y="8"/>
                  </a:lnTo>
                  <a:lnTo>
                    <a:pt x="7766" y="2"/>
                  </a:lnTo>
                  <a:lnTo>
                    <a:pt x="7760" y="0"/>
                  </a:lnTo>
                  <a:lnTo>
                    <a:pt x="7755" y="0"/>
                  </a:lnTo>
                  <a:lnTo>
                    <a:pt x="7429" y="0"/>
                  </a:lnTo>
                  <a:lnTo>
                    <a:pt x="7429" y="0"/>
                  </a:lnTo>
                  <a:lnTo>
                    <a:pt x="7422" y="0"/>
                  </a:lnTo>
                  <a:lnTo>
                    <a:pt x="7418" y="2"/>
                  </a:lnTo>
                  <a:lnTo>
                    <a:pt x="7407" y="8"/>
                  </a:lnTo>
                  <a:lnTo>
                    <a:pt x="7398" y="17"/>
                  </a:lnTo>
                  <a:lnTo>
                    <a:pt x="7390" y="30"/>
                  </a:lnTo>
                  <a:lnTo>
                    <a:pt x="7384" y="45"/>
                  </a:lnTo>
                  <a:lnTo>
                    <a:pt x="7379" y="62"/>
                  </a:lnTo>
                  <a:lnTo>
                    <a:pt x="7376" y="82"/>
                  </a:lnTo>
                  <a:lnTo>
                    <a:pt x="7374" y="103"/>
                  </a:lnTo>
                  <a:lnTo>
                    <a:pt x="7374" y="406"/>
                  </a:lnTo>
                  <a:lnTo>
                    <a:pt x="6947" y="406"/>
                  </a:lnTo>
                  <a:lnTo>
                    <a:pt x="6947" y="103"/>
                  </a:lnTo>
                  <a:lnTo>
                    <a:pt x="6947" y="103"/>
                  </a:lnTo>
                  <a:lnTo>
                    <a:pt x="6945" y="82"/>
                  </a:lnTo>
                  <a:lnTo>
                    <a:pt x="6942" y="62"/>
                  </a:lnTo>
                  <a:lnTo>
                    <a:pt x="6937" y="45"/>
                  </a:lnTo>
                  <a:lnTo>
                    <a:pt x="6931" y="30"/>
                  </a:lnTo>
                  <a:lnTo>
                    <a:pt x="6922" y="17"/>
                  </a:lnTo>
                  <a:lnTo>
                    <a:pt x="6912" y="8"/>
                  </a:lnTo>
                  <a:lnTo>
                    <a:pt x="6903" y="2"/>
                  </a:lnTo>
                  <a:lnTo>
                    <a:pt x="6897" y="0"/>
                  </a:lnTo>
                  <a:lnTo>
                    <a:pt x="6892" y="0"/>
                  </a:lnTo>
                  <a:lnTo>
                    <a:pt x="6561" y="0"/>
                  </a:lnTo>
                  <a:lnTo>
                    <a:pt x="6561" y="0"/>
                  </a:lnTo>
                  <a:lnTo>
                    <a:pt x="6555" y="0"/>
                  </a:lnTo>
                  <a:lnTo>
                    <a:pt x="6550" y="2"/>
                  </a:lnTo>
                  <a:lnTo>
                    <a:pt x="6539" y="8"/>
                  </a:lnTo>
                  <a:lnTo>
                    <a:pt x="6530" y="17"/>
                  </a:lnTo>
                  <a:lnTo>
                    <a:pt x="6522" y="30"/>
                  </a:lnTo>
                  <a:lnTo>
                    <a:pt x="6516" y="45"/>
                  </a:lnTo>
                  <a:lnTo>
                    <a:pt x="6511" y="62"/>
                  </a:lnTo>
                  <a:lnTo>
                    <a:pt x="6508" y="82"/>
                  </a:lnTo>
                  <a:lnTo>
                    <a:pt x="6507" y="103"/>
                  </a:lnTo>
                  <a:lnTo>
                    <a:pt x="6507" y="406"/>
                  </a:lnTo>
                  <a:lnTo>
                    <a:pt x="6074" y="406"/>
                  </a:lnTo>
                  <a:lnTo>
                    <a:pt x="6074" y="103"/>
                  </a:lnTo>
                  <a:lnTo>
                    <a:pt x="6074" y="103"/>
                  </a:lnTo>
                  <a:lnTo>
                    <a:pt x="6073" y="82"/>
                  </a:lnTo>
                  <a:lnTo>
                    <a:pt x="6070" y="62"/>
                  </a:lnTo>
                  <a:lnTo>
                    <a:pt x="6065" y="45"/>
                  </a:lnTo>
                  <a:lnTo>
                    <a:pt x="6059" y="30"/>
                  </a:lnTo>
                  <a:lnTo>
                    <a:pt x="6050" y="17"/>
                  </a:lnTo>
                  <a:lnTo>
                    <a:pt x="6040" y="8"/>
                  </a:lnTo>
                  <a:lnTo>
                    <a:pt x="6031" y="2"/>
                  </a:lnTo>
                  <a:lnTo>
                    <a:pt x="6025" y="0"/>
                  </a:lnTo>
                  <a:lnTo>
                    <a:pt x="6020" y="0"/>
                  </a:lnTo>
                  <a:lnTo>
                    <a:pt x="5694" y="0"/>
                  </a:lnTo>
                  <a:lnTo>
                    <a:pt x="5694" y="0"/>
                  </a:lnTo>
                  <a:lnTo>
                    <a:pt x="5687" y="0"/>
                  </a:lnTo>
                  <a:lnTo>
                    <a:pt x="5683" y="2"/>
                  </a:lnTo>
                  <a:lnTo>
                    <a:pt x="5672" y="8"/>
                  </a:lnTo>
                  <a:lnTo>
                    <a:pt x="5662" y="17"/>
                  </a:lnTo>
                  <a:lnTo>
                    <a:pt x="5655" y="30"/>
                  </a:lnTo>
                  <a:lnTo>
                    <a:pt x="5648" y="45"/>
                  </a:lnTo>
                  <a:lnTo>
                    <a:pt x="5644" y="62"/>
                  </a:lnTo>
                  <a:lnTo>
                    <a:pt x="5641" y="82"/>
                  </a:lnTo>
                  <a:lnTo>
                    <a:pt x="5639" y="103"/>
                  </a:lnTo>
                  <a:lnTo>
                    <a:pt x="5639" y="406"/>
                  </a:lnTo>
                  <a:lnTo>
                    <a:pt x="5212" y="406"/>
                  </a:lnTo>
                  <a:lnTo>
                    <a:pt x="5212" y="103"/>
                  </a:lnTo>
                  <a:lnTo>
                    <a:pt x="5212" y="103"/>
                  </a:lnTo>
                  <a:lnTo>
                    <a:pt x="5210" y="82"/>
                  </a:lnTo>
                  <a:lnTo>
                    <a:pt x="5207" y="62"/>
                  </a:lnTo>
                  <a:lnTo>
                    <a:pt x="5202" y="45"/>
                  </a:lnTo>
                  <a:lnTo>
                    <a:pt x="5196" y="30"/>
                  </a:lnTo>
                  <a:lnTo>
                    <a:pt x="5187" y="17"/>
                  </a:lnTo>
                  <a:lnTo>
                    <a:pt x="5177" y="8"/>
                  </a:lnTo>
                  <a:lnTo>
                    <a:pt x="5168" y="2"/>
                  </a:lnTo>
                  <a:lnTo>
                    <a:pt x="5162" y="0"/>
                  </a:lnTo>
                  <a:lnTo>
                    <a:pt x="5157" y="0"/>
                  </a:lnTo>
                  <a:lnTo>
                    <a:pt x="4826" y="0"/>
                  </a:lnTo>
                  <a:lnTo>
                    <a:pt x="4826" y="0"/>
                  </a:lnTo>
                  <a:lnTo>
                    <a:pt x="4820" y="0"/>
                  </a:lnTo>
                  <a:lnTo>
                    <a:pt x="4815" y="2"/>
                  </a:lnTo>
                  <a:lnTo>
                    <a:pt x="4804" y="8"/>
                  </a:lnTo>
                  <a:lnTo>
                    <a:pt x="4795" y="17"/>
                  </a:lnTo>
                  <a:lnTo>
                    <a:pt x="4787" y="30"/>
                  </a:lnTo>
                  <a:lnTo>
                    <a:pt x="4781" y="45"/>
                  </a:lnTo>
                  <a:lnTo>
                    <a:pt x="4776" y="62"/>
                  </a:lnTo>
                  <a:lnTo>
                    <a:pt x="4773" y="82"/>
                  </a:lnTo>
                  <a:lnTo>
                    <a:pt x="4772" y="103"/>
                  </a:lnTo>
                  <a:lnTo>
                    <a:pt x="4772" y="406"/>
                  </a:lnTo>
                  <a:lnTo>
                    <a:pt x="4349" y="406"/>
                  </a:lnTo>
                  <a:lnTo>
                    <a:pt x="4349" y="103"/>
                  </a:lnTo>
                  <a:lnTo>
                    <a:pt x="4349" y="103"/>
                  </a:lnTo>
                  <a:lnTo>
                    <a:pt x="4347" y="82"/>
                  </a:lnTo>
                  <a:lnTo>
                    <a:pt x="4344" y="62"/>
                  </a:lnTo>
                  <a:lnTo>
                    <a:pt x="4339" y="45"/>
                  </a:lnTo>
                  <a:lnTo>
                    <a:pt x="4333" y="30"/>
                  </a:lnTo>
                  <a:lnTo>
                    <a:pt x="4324" y="17"/>
                  </a:lnTo>
                  <a:lnTo>
                    <a:pt x="4316" y="8"/>
                  </a:lnTo>
                  <a:lnTo>
                    <a:pt x="4305" y="2"/>
                  </a:lnTo>
                  <a:lnTo>
                    <a:pt x="4299" y="0"/>
                  </a:lnTo>
                  <a:lnTo>
                    <a:pt x="4294" y="0"/>
                  </a:lnTo>
                  <a:lnTo>
                    <a:pt x="3968" y="0"/>
                  </a:lnTo>
                  <a:lnTo>
                    <a:pt x="3968" y="0"/>
                  </a:lnTo>
                  <a:lnTo>
                    <a:pt x="3962" y="0"/>
                  </a:lnTo>
                  <a:lnTo>
                    <a:pt x="3957" y="2"/>
                  </a:lnTo>
                  <a:lnTo>
                    <a:pt x="3946" y="8"/>
                  </a:lnTo>
                  <a:lnTo>
                    <a:pt x="3937" y="17"/>
                  </a:lnTo>
                  <a:lnTo>
                    <a:pt x="3929" y="30"/>
                  </a:lnTo>
                  <a:lnTo>
                    <a:pt x="3923" y="45"/>
                  </a:lnTo>
                  <a:lnTo>
                    <a:pt x="3918" y="62"/>
                  </a:lnTo>
                  <a:lnTo>
                    <a:pt x="3915" y="82"/>
                  </a:lnTo>
                  <a:lnTo>
                    <a:pt x="3913" y="103"/>
                  </a:lnTo>
                  <a:lnTo>
                    <a:pt x="3913" y="406"/>
                  </a:lnTo>
                  <a:lnTo>
                    <a:pt x="3486" y="406"/>
                  </a:lnTo>
                  <a:lnTo>
                    <a:pt x="3486" y="103"/>
                  </a:lnTo>
                  <a:lnTo>
                    <a:pt x="3486" y="103"/>
                  </a:lnTo>
                  <a:lnTo>
                    <a:pt x="3484" y="82"/>
                  </a:lnTo>
                  <a:lnTo>
                    <a:pt x="3481" y="62"/>
                  </a:lnTo>
                  <a:lnTo>
                    <a:pt x="3476" y="45"/>
                  </a:lnTo>
                  <a:lnTo>
                    <a:pt x="3470" y="30"/>
                  </a:lnTo>
                  <a:lnTo>
                    <a:pt x="3461" y="17"/>
                  </a:lnTo>
                  <a:lnTo>
                    <a:pt x="3453" y="8"/>
                  </a:lnTo>
                  <a:lnTo>
                    <a:pt x="3442" y="2"/>
                  </a:lnTo>
                  <a:lnTo>
                    <a:pt x="3436" y="0"/>
                  </a:lnTo>
                  <a:lnTo>
                    <a:pt x="3431" y="0"/>
                  </a:lnTo>
                  <a:lnTo>
                    <a:pt x="3100" y="0"/>
                  </a:lnTo>
                  <a:lnTo>
                    <a:pt x="3100" y="0"/>
                  </a:lnTo>
                  <a:lnTo>
                    <a:pt x="3094" y="0"/>
                  </a:lnTo>
                  <a:lnTo>
                    <a:pt x="3089" y="2"/>
                  </a:lnTo>
                  <a:lnTo>
                    <a:pt x="3078" y="8"/>
                  </a:lnTo>
                  <a:lnTo>
                    <a:pt x="3069" y="17"/>
                  </a:lnTo>
                  <a:lnTo>
                    <a:pt x="3061" y="30"/>
                  </a:lnTo>
                  <a:lnTo>
                    <a:pt x="3055" y="45"/>
                  </a:lnTo>
                  <a:lnTo>
                    <a:pt x="3050" y="62"/>
                  </a:lnTo>
                  <a:lnTo>
                    <a:pt x="3047" y="82"/>
                  </a:lnTo>
                  <a:lnTo>
                    <a:pt x="3046" y="103"/>
                  </a:lnTo>
                  <a:lnTo>
                    <a:pt x="3046" y="406"/>
                  </a:lnTo>
                  <a:lnTo>
                    <a:pt x="2614" y="406"/>
                  </a:lnTo>
                  <a:lnTo>
                    <a:pt x="2614" y="103"/>
                  </a:lnTo>
                  <a:lnTo>
                    <a:pt x="2614" y="103"/>
                  </a:lnTo>
                  <a:lnTo>
                    <a:pt x="2612" y="82"/>
                  </a:lnTo>
                  <a:lnTo>
                    <a:pt x="2609" y="62"/>
                  </a:lnTo>
                  <a:lnTo>
                    <a:pt x="2604" y="45"/>
                  </a:lnTo>
                  <a:lnTo>
                    <a:pt x="2598" y="30"/>
                  </a:lnTo>
                  <a:lnTo>
                    <a:pt x="2590" y="17"/>
                  </a:lnTo>
                  <a:lnTo>
                    <a:pt x="2581" y="8"/>
                  </a:lnTo>
                  <a:lnTo>
                    <a:pt x="2570" y="2"/>
                  </a:lnTo>
                  <a:lnTo>
                    <a:pt x="2565" y="0"/>
                  </a:lnTo>
                  <a:lnTo>
                    <a:pt x="2559" y="0"/>
                  </a:lnTo>
                  <a:lnTo>
                    <a:pt x="2233" y="0"/>
                  </a:lnTo>
                  <a:lnTo>
                    <a:pt x="2233" y="0"/>
                  </a:lnTo>
                  <a:lnTo>
                    <a:pt x="2226" y="0"/>
                  </a:lnTo>
                  <a:lnTo>
                    <a:pt x="2222" y="2"/>
                  </a:lnTo>
                  <a:lnTo>
                    <a:pt x="2211" y="8"/>
                  </a:lnTo>
                  <a:lnTo>
                    <a:pt x="2202" y="17"/>
                  </a:lnTo>
                  <a:lnTo>
                    <a:pt x="2194" y="30"/>
                  </a:lnTo>
                  <a:lnTo>
                    <a:pt x="2188" y="45"/>
                  </a:lnTo>
                  <a:lnTo>
                    <a:pt x="2183" y="62"/>
                  </a:lnTo>
                  <a:lnTo>
                    <a:pt x="2180" y="82"/>
                  </a:lnTo>
                  <a:lnTo>
                    <a:pt x="2178" y="103"/>
                  </a:lnTo>
                  <a:lnTo>
                    <a:pt x="2178" y="406"/>
                  </a:lnTo>
                  <a:lnTo>
                    <a:pt x="1751" y="406"/>
                  </a:lnTo>
                  <a:lnTo>
                    <a:pt x="1751" y="103"/>
                  </a:lnTo>
                  <a:lnTo>
                    <a:pt x="1751" y="103"/>
                  </a:lnTo>
                  <a:lnTo>
                    <a:pt x="1749" y="82"/>
                  </a:lnTo>
                  <a:lnTo>
                    <a:pt x="1746" y="62"/>
                  </a:lnTo>
                  <a:lnTo>
                    <a:pt x="1741" y="45"/>
                  </a:lnTo>
                  <a:lnTo>
                    <a:pt x="1735" y="30"/>
                  </a:lnTo>
                  <a:lnTo>
                    <a:pt x="1727" y="17"/>
                  </a:lnTo>
                  <a:lnTo>
                    <a:pt x="1718" y="8"/>
                  </a:lnTo>
                  <a:lnTo>
                    <a:pt x="1707" y="2"/>
                  </a:lnTo>
                  <a:lnTo>
                    <a:pt x="1702" y="0"/>
                  </a:lnTo>
                  <a:lnTo>
                    <a:pt x="1696" y="0"/>
                  </a:lnTo>
                  <a:lnTo>
                    <a:pt x="1365" y="0"/>
                  </a:lnTo>
                  <a:lnTo>
                    <a:pt x="1365" y="0"/>
                  </a:lnTo>
                  <a:lnTo>
                    <a:pt x="1359" y="0"/>
                  </a:lnTo>
                  <a:lnTo>
                    <a:pt x="1354" y="2"/>
                  </a:lnTo>
                  <a:lnTo>
                    <a:pt x="1343" y="8"/>
                  </a:lnTo>
                  <a:lnTo>
                    <a:pt x="1334" y="17"/>
                  </a:lnTo>
                  <a:lnTo>
                    <a:pt x="1326" y="30"/>
                  </a:lnTo>
                  <a:lnTo>
                    <a:pt x="1320" y="45"/>
                  </a:lnTo>
                  <a:lnTo>
                    <a:pt x="1315" y="62"/>
                  </a:lnTo>
                  <a:lnTo>
                    <a:pt x="1312" y="82"/>
                  </a:lnTo>
                  <a:lnTo>
                    <a:pt x="1311" y="103"/>
                  </a:lnTo>
                  <a:lnTo>
                    <a:pt x="1311" y="406"/>
                  </a:lnTo>
                  <a:lnTo>
                    <a:pt x="883" y="406"/>
                  </a:lnTo>
                  <a:lnTo>
                    <a:pt x="883" y="103"/>
                  </a:lnTo>
                  <a:lnTo>
                    <a:pt x="883" y="103"/>
                  </a:lnTo>
                  <a:lnTo>
                    <a:pt x="882" y="82"/>
                  </a:lnTo>
                  <a:lnTo>
                    <a:pt x="878" y="62"/>
                  </a:lnTo>
                  <a:lnTo>
                    <a:pt x="874" y="45"/>
                  </a:lnTo>
                  <a:lnTo>
                    <a:pt x="868" y="30"/>
                  </a:lnTo>
                  <a:lnTo>
                    <a:pt x="860" y="17"/>
                  </a:lnTo>
                  <a:lnTo>
                    <a:pt x="850" y="8"/>
                  </a:lnTo>
                  <a:lnTo>
                    <a:pt x="840" y="2"/>
                  </a:lnTo>
                  <a:lnTo>
                    <a:pt x="835" y="0"/>
                  </a:lnTo>
                  <a:lnTo>
                    <a:pt x="829" y="0"/>
                  </a:lnTo>
                  <a:lnTo>
                    <a:pt x="502" y="0"/>
                  </a:lnTo>
                  <a:lnTo>
                    <a:pt x="502" y="0"/>
                  </a:lnTo>
                  <a:lnTo>
                    <a:pt x="496" y="0"/>
                  </a:lnTo>
                  <a:lnTo>
                    <a:pt x="491" y="2"/>
                  </a:lnTo>
                  <a:lnTo>
                    <a:pt x="480" y="8"/>
                  </a:lnTo>
                  <a:lnTo>
                    <a:pt x="471" y="17"/>
                  </a:lnTo>
                  <a:lnTo>
                    <a:pt x="463" y="30"/>
                  </a:lnTo>
                  <a:lnTo>
                    <a:pt x="457" y="45"/>
                  </a:lnTo>
                  <a:lnTo>
                    <a:pt x="452" y="62"/>
                  </a:lnTo>
                  <a:lnTo>
                    <a:pt x="449" y="82"/>
                  </a:lnTo>
                  <a:lnTo>
                    <a:pt x="448" y="103"/>
                  </a:lnTo>
                  <a:lnTo>
                    <a:pt x="448" y="406"/>
                  </a:lnTo>
                  <a:lnTo>
                    <a:pt x="0" y="406"/>
                  </a:lnTo>
                  <a:lnTo>
                    <a:pt x="0" y="8640"/>
                  </a:lnTo>
                  <a:lnTo>
                    <a:pt x="8234" y="8640"/>
                  </a:lnTo>
                  <a:lnTo>
                    <a:pt x="8234" y="406"/>
                  </a:lnTo>
                  <a:lnTo>
                    <a:pt x="7810" y="406"/>
                  </a:lnTo>
                  <a:close/>
                  <a:moveTo>
                    <a:pt x="224" y="8416"/>
                  </a:moveTo>
                  <a:lnTo>
                    <a:pt x="224" y="2433"/>
                  </a:lnTo>
                  <a:lnTo>
                    <a:pt x="8010" y="2433"/>
                  </a:lnTo>
                  <a:lnTo>
                    <a:pt x="8010" y="8416"/>
                  </a:lnTo>
                  <a:lnTo>
                    <a:pt x="224" y="8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cxnSp>
        <p:nvCxnSpPr>
          <p:cNvPr id="33" name="Gerader Verbinder 32"/>
          <p:cNvCxnSpPr>
            <a:endCxn id="31" idx="55"/>
          </p:cNvCxnSpPr>
          <p:nvPr/>
        </p:nvCxnSpPr>
        <p:spPr>
          <a:xfrm flipV="1">
            <a:off x="8026310" y="2098012"/>
            <a:ext cx="1176969" cy="9062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/>
          <p:nvPr/>
        </p:nvCxnSpPr>
        <p:spPr>
          <a:xfrm>
            <a:off x="8026310" y="2104373"/>
            <a:ext cx="1176969" cy="8973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 rot="10800000">
            <a:off x="0" y="5915282"/>
            <a:ext cx="12192000" cy="816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 rot="10800000">
            <a:off x="0" y="6053808"/>
            <a:ext cx="12192000" cy="859649"/>
          </a:xfrm>
          <a:prstGeom prst="rect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 rot="10800000">
            <a:off x="0" y="568172"/>
            <a:ext cx="12192000" cy="816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 rot="10800000">
            <a:off x="0" y="1"/>
            <a:ext cx="12192000" cy="1242494"/>
          </a:xfrm>
          <a:prstGeom prst="rect">
            <a:avLst/>
          </a:prstGeom>
          <a:solidFill>
            <a:srgbClr val="00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74" y="712446"/>
            <a:ext cx="2305378" cy="6145554"/>
          </a:xfrm>
          <a:prstGeom prst="rect">
            <a:avLst/>
          </a:prstGeom>
        </p:spPr>
      </p:pic>
      <p:sp>
        <p:nvSpPr>
          <p:cNvPr id="1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Der BA-Student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2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162 L 3.125E-6 -1.7636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5863" y="1"/>
            <a:ext cx="7684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300">
                <a:solidFill>
                  <a:schemeClr val="bg1"/>
                </a:solidFill>
                <a:effectLst>
                  <a:outerShdw blurRad="88900" dist="63500" dir="5400000" algn="t" rotWithShape="0">
                    <a:prstClr val="black">
                      <a:alpha val="40000"/>
                    </a:prstClr>
                  </a:outerShdw>
                </a:effectLst>
                <a:latin typeface="Overpass" panose="00000500000000000000" pitchFamily="50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mtClean="0"/>
              <a:t>Motivation / Ziele</a:t>
            </a:r>
            <a:endParaRPr lang="de-DE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845914" y="5631937"/>
            <a:ext cx="1394049" cy="698694"/>
            <a:chOff x="3391217" y="1581944"/>
            <a:chExt cx="5964237" cy="2989263"/>
          </a:xfrm>
        </p:grpSpPr>
        <p:sp>
          <p:nvSpPr>
            <p:cNvPr id="6" name="Freeform 131"/>
            <p:cNvSpPr>
              <a:spLocks/>
            </p:cNvSpPr>
            <p:nvPr/>
          </p:nvSpPr>
          <p:spPr bwMode="auto">
            <a:xfrm>
              <a:off x="3391217" y="1581944"/>
              <a:ext cx="2632075" cy="1787525"/>
            </a:xfrm>
            <a:custGeom>
              <a:avLst/>
              <a:gdLst>
                <a:gd name="T0" fmla="*/ 1646 w 1658"/>
                <a:gd name="T1" fmla="*/ 765 h 1126"/>
                <a:gd name="T2" fmla="*/ 1612 w 1658"/>
                <a:gd name="T3" fmla="*/ 861 h 1126"/>
                <a:gd name="T4" fmla="*/ 1558 w 1658"/>
                <a:gd name="T5" fmla="*/ 942 h 1126"/>
                <a:gd name="T6" fmla="*/ 1488 w 1658"/>
                <a:gd name="T7" fmla="*/ 1012 h 1126"/>
                <a:gd name="T8" fmla="*/ 1416 w 1658"/>
                <a:gd name="T9" fmla="*/ 1060 h 1126"/>
                <a:gd name="T10" fmla="*/ 1284 w 1658"/>
                <a:gd name="T11" fmla="*/ 1112 h 1126"/>
                <a:gd name="T12" fmla="*/ 1178 w 1658"/>
                <a:gd name="T13" fmla="*/ 1124 h 1126"/>
                <a:gd name="T14" fmla="*/ 484 w 1658"/>
                <a:gd name="T15" fmla="*/ 1126 h 1126"/>
                <a:gd name="T16" fmla="*/ 340 w 1658"/>
                <a:gd name="T17" fmla="*/ 1094 h 1126"/>
                <a:gd name="T18" fmla="*/ 204 w 1658"/>
                <a:gd name="T19" fmla="*/ 1018 h 1126"/>
                <a:gd name="T20" fmla="*/ 94 w 1658"/>
                <a:gd name="T21" fmla="*/ 897 h 1126"/>
                <a:gd name="T22" fmla="*/ 40 w 1658"/>
                <a:gd name="T23" fmla="*/ 775 h 1126"/>
                <a:gd name="T24" fmla="*/ 0 w 1658"/>
                <a:gd name="T25" fmla="*/ 549 h 1126"/>
                <a:gd name="T26" fmla="*/ 8 w 1658"/>
                <a:gd name="T27" fmla="*/ 437 h 1126"/>
                <a:gd name="T28" fmla="*/ 40 w 1658"/>
                <a:gd name="T29" fmla="*/ 325 h 1126"/>
                <a:gd name="T30" fmla="*/ 100 w 1658"/>
                <a:gd name="T31" fmla="*/ 218 h 1126"/>
                <a:gd name="T32" fmla="*/ 212 w 1658"/>
                <a:gd name="T33" fmla="*/ 102 h 1126"/>
                <a:gd name="T34" fmla="*/ 354 w 1658"/>
                <a:gd name="T35" fmla="*/ 28 h 1126"/>
                <a:gd name="T36" fmla="*/ 514 w 1658"/>
                <a:gd name="T37" fmla="*/ 0 h 1126"/>
                <a:gd name="T38" fmla="*/ 896 w 1658"/>
                <a:gd name="T39" fmla="*/ 36 h 1126"/>
                <a:gd name="T40" fmla="*/ 1282 w 1658"/>
                <a:gd name="T41" fmla="*/ 84 h 1126"/>
                <a:gd name="T42" fmla="*/ 1444 w 1658"/>
                <a:gd name="T43" fmla="*/ 154 h 1126"/>
                <a:gd name="T44" fmla="*/ 1546 w 1658"/>
                <a:gd name="T45" fmla="*/ 246 h 1126"/>
                <a:gd name="T46" fmla="*/ 1568 w 1658"/>
                <a:gd name="T47" fmla="*/ 284 h 1126"/>
                <a:gd name="T48" fmla="*/ 832 w 1658"/>
                <a:gd name="T49" fmla="*/ 198 h 1126"/>
                <a:gd name="T50" fmla="*/ 590 w 1658"/>
                <a:gd name="T51" fmla="*/ 168 h 1126"/>
                <a:gd name="T52" fmla="*/ 522 w 1658"/>
                <a:gd name="T53" fmla="*/ 164 h 1126"/>
                <a:gd name="T54" fmla="*/ 436 w 1658"/>
                <a:gd name="T55" fmla="*/ 176 h 1126"/>
                <a:gd name="T56" fmla="*/ 356 w 1658"/>
                <a:gd name="T57" fmla="*/ 208 h 1126"/>
                <a:gd name="T58" fmla="*/ 244 w 1658"/>
                <a:gd name="T59" fmla="*/ 302 h 1126"/>
                <a:gd name="T60" fmla="*/ 190 w 1658"/>
                <a:gd name="T61" fmla="*/ 391 h 1126"/>
                <a:gd name="T62" fmla="*/ 168 w 1658"/>
                <a:gd name="T63" fmla="*/ 473 h 1126"/>
                <a:gd name="T64" fmla="*/ 166 w 1658"/>
                <a:gd name="T65" fmla="*/ 563 h 1126"/>
                <a:gd name="T66" fmla="*/ 184 w 1658"/>
                <a:gd name="T67" fmla="*/ 669 h 1126"/>
                <a:gd name="T68" fmla="*/ 218 w 1658"/>
                <a:gd name="T69" fmla="*/ 775 h 1126"/>
                <a:gd name="T70" fmla="*/ 272 w 1658"/>
                <a:gd name="T71" fmla="*/ 855 h 1126"/>
                <a:gd name="T72" fmla="*/ 346 w 1658"/>
                <a:gd name="T73" fmla="*/ 917 h 1126"/>
                <a:gd name="T74" fmla="*/ 438 w 1658"/>
                <a:gd name="T75" fmla="*/ 952 h 1126"/>
                <a:gd name="T76" fmla="*/ 510 w 1658"/>
                <a:gd name="T77" fmla="*/ 960 h 1126"/>
                <a:gd name="T78" fmla="*/ 1142 w 1658"/>
                <a:gd name="T79" fmla="*/ 960 h 1126"/>
                <a:gd name="T80" fmla="*/ 1260 w 1658"/>
                <a:gd name="T81" fmla="*/ 944 h 1126"/>
                <a:gd name="T82" fmla="*/ 1344 w 1658"/>
                <a:gd name="T83" fmla="*/ 911 h 1126"/>
                <a:gd name="T84" fmla="*/ 1416 w 1658"/>
                <a:gd name="T85" fmla="*/ 855 h 1126"/>
                <a:gd name="T86" fmla="*/ 1460 w 1658"/>
                <a:gd name="T87" fmla="*/ 795 h 1126"/>
                <a:gd name="T88" fmla="*/ 1470 w 1658"/>
                <a:gd name="T89" fmla="*/ 773 h 1126"/>
                <a:gd name="T90" fmla="*/ 1502 w 1658"/>
                <a:gd name="T91" fmla="*/ 719 h 1126"/>
                <a:gd name="T92" fmla="*/ 1564 w 1658"/>
                <a:gd name="T93" fmla="*/ 713 h 1126"/>
                <a:gd name="T94" fmla="*/ 1658 w 1658"/>
                <a:gd name="T95" fmla="*/ 71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58" h="1126">
                  <a:moveTo>
                    <a:pt x="1658" y="713"/>
                  </a:moveTo>
                  <a:lnTo>
                    <a:pt x="1658" y="713"/>
                  </a:lnTo>
                  <a:lnTo>
                    <a:pt x="1652" y="741"/>
                  </a:lnTo>
                  <a:lnTo>
                    <a:pt x="1646" y="765"/>
                  </a:lnTo>
                  <a:lnTo>
                    <a:pt x="1640" y="791"/>
                  </a:lnTo>
                  <a:lnTo>
                    <a:pt x="1632" y="815"/>
                  </a:lnTo>
                  <a:lnTo>
                    <a:pt x="1622" y="839"/>
                  </a:lnTo>
                  <a:lnTo>
                    <a:pt x="1612" y="861"/>
                  </a:lnTo>
                  <a:lnTo>
                    <a:pt x="1600" y="883"/>
                  </a:lnTo>
                  <a:lnTo>
                    <a:pt x="1588" y="903"/>
                  </a:lnTo>
                  <a:lnTo>
                    <a:pt x="1574" y="923"/>
                  </a:lnTo>
                  <a:lnTo>
                    <a:pt x="1558" y="942"/>
                  </a:lnTo>
                  <a:lnTo>
                    <a:pt x="1542" y="960"/>
                  </a:lnTo>
                  <a:lnTo>
                    <a:pt x="1526" y="978"/>
                  </a:lnTo>
                  <a:lnTo>
                    <a:pt x="1508" y="994"/>
                  </a:lnTo>
                  <a:lnTo>
                    <a:pt x="1488" y="1012"/>
                  </a:lnTo>
                  <a:lnTo>
                    <a:pt x="1468" y="1026"/>
                  </a:lnTo>
                  <a:lnTo>
                    <a:pt x="1446" y="1042"/>
                  </a:lnTo>
                  <a:lnTo>
                    <a:pt x="1446" y="1042"/>
                  </a:lnTo>
                  <a:lnTo>
                    <a:pt x="1416" y="1060"/>
                  </a:lnTo>
                  <a:lnTo>
                    <a:pt x="1384" y="1076"/>
                  </a:lnTo>
                  <a:lnTo>
                    <a:pt x="1352" y="1090"/>
                  </a:lnTo>
                  <a:lnTo>
                    <a:pt x="1318" y="1102"/>
                  </a:lnTo>
                  <a:lnTo>
                    <a:pt x="1284" y="1112"/>
                  </a:lnTo>
                  <a:lnTo>
                    <a:pt x="1250" y="1118"/>
                  </a:lnTo>
                  <a:lnTo>
                    <a:pt x="1214" y="1122"/>
                  </a:lnTo>
                  <a:lnTo>
                    <a:pt x="1178" y="1124"/>
                  </a:lnTo>
                  <a:lnTo>
                    <a:pt x="1178" y="1124"/>
                  </a:lnTo>
                  <a:lnTo>
                    <a:pt x="848" y="1126"/>
                  </a:lnTo>
                  <a:lnTo>
                    <a:pt x="520" y="1126"/>
                  </a:lnTo>
                  <a:lnTo>
                    <a:pt x="520" y="1126"/>
                  </a:lnTo>
                  <a:lnTo>
                    <a:pt x="484" y="1126"/>
                  </a:lnTo>
                  <a:lnTo>
                    <a:pt x="448" y="1122"/>
                  </a:lnTo>
                  <a:lnTo>
                    <a:pt x="412" y="1116"/>
                  </a:lnTo>
                  <a:lnTo>
                    <a:pt x="376" y="1106"/>
                  </a:lnTo>
                  <a:lnTo>
                    <a:pt x="340" y="1094"/>
                  </a:lnTo>
                  <a:lnTo>
                    <a:pt x="304" y="1078"/>
                  </a:lnTo>
                  <a:lnTo>
                    <a:pt x="270" y="1060"/>
                  </a:lnTo>
                  <a:lnTo>
                    <a:pt x="236" y="1040"/>
                  </a:lnTo>
                  <a:lnTo>
                    <a:pt x="204" y="1018"/>
                  </a:lnTo>
                  <a:lnTo>
                    <a:pt x="172" y="990"/>
                  </a:lnTo>
                  <a:lnTo>
                    <a:pt x="144" y="962"/>
                  </a:lnTo>
                  <a:lnTo>
                    <a:pt x="118" y="931"/>
                  </a:lnTo>
                  <a:lnTo>
                    <a:pt x="94" y="897"/>
                  </a:lnTo>
                  <a:lnTo>
                    <a:pt x="72" y="859"/>
                  </a:lnTo>
                  <a:lnTo>
                    <a:pt x="54" y="817"/>
                  </a:lnTo>
                  <a:lnTo>
                    <a:pt x="40" y="775"/>
                  </a:lnTo>
                  <a:lnTo>
                    <a:pt x="40" y="775"/>
                  </a:lnTo>
                  <a:lnTo>
                    <a:pt x="24" y="717"/>
                  </a:lnTo>
                  <a:lnTo>
                    <a:pt x="12" y="661"/>
                  </a:lnTo>
                  <a:lnTo>
                    <a:pt x="4" y="605"/>
                  </a:lnTo>
                  <a:lnTo>
                    <a:pt x="0" y="549"/>
                  </a:lnTo>
                  <a:lnTo>
                    <a:pt x="0" y="521"/>
                  </a:lnTo>
                  <a:lnTo>
                    <a:pt x="2" y="493"/>
                  </a:lnTo>
                  <a:lnTo>
                    <a:pt x="4" y="465"/>
                  </a:lnTo>
                  <a:lnTo>
                    <a:pt x="8" y="437"/>
                  </a:lnTo>
                  <a:lnTo>
                    <a:pt x="12" y="409"/>
                  </a:lnTo>
                  <a:lnTo>
                    <a:pt x="20" y="381"/>
                  </a:lnTo>
                  <a:lnTo>
                    <a:pt x="28" y="353"/>
                  </a:lnTo>
                  <a:lnTo>
                    <a:pt x="40" y="325"/>
                  </a:lnTo>
                  <a:lnTo>
                    <a:pt x="40" y="325"/>
                  </a:lnTo>
                  <a:lnTo>
                    <a:pt x="56" y="288"/>
                  </a:lnTo>
                  <a:lnTo>
                    <a:pt x="76" y="252"/>
                  </a:lnTo>
                  <a:lnTo>
                    <a:pt x="100" y="218"/>
                  </a:lnTo>
                  <a:lnTo>
                    <a:pt x="124" y="186"/>
                  </a:lnTo>
                  <a:lnTo>
                    <a:pt x="152" y="156"/>
                  </a:lnTo>
                  <a:lnTo>
                    <a:pt x="180" y="128"/>
                  </a:lnTo>
                  <a:lnTo>
                    <a:pt x="212" y="102"/>
                  </a:lnTo>
                  <a:lnTo>
                    <a:pt x="246" y="80"/>
                  </a:lnTo>
                  <a:lnTo>
                    <a:pt x="280" y="60"/>
                  </a:lnTo>
                  <a:lnTo>
                    <a:pt x="316" y="42"/>
                  </a:lnTo>
                  <a:lnTo>
                    <a:pt x="354" y="28"/>
                  </a:lnTo>
                  <a:lnTo>
                    <a:pt x="392" y="16"/>
                  </a:lnTo>
                  <a:lnTo>
                    <a:pt x="432" y="8"/>
                  </a:lnTo>
                  <a:lnTo>
                    <a:pt x="472" y="2"/>
                  </a:lnTo>
                  <a:lnTo>
                    <a:pt x="514" y="0"/>
                  </a:lnTo>
                  <a:lnTo>
                    <a:pt x="556" y="2"/>
                  </a:lnTo>
                  <a:lnTo>
                    <a:pt x="556" y="2"/>
                  </a:lnTo>
                  <a:lnTo>
                    <a:pt x="726" y="18"/>
                  </a:lnTo>
                  <a:lnTo>
                    <a:pt x="896" y="36"/>
                  </a:lnTo>
                  <a:lnTo>
                    <a:pt x="1068" y="54"/>
                  </a:lnTo>
                  <a:lnTo>
                    <a:pt x="1238" y="76"/>
                  </a:lnTo>
                  <a:lnTo>
                    <a:pt x="1238" y="76"/>
                  </a:lnTo>
                  <a:lnTo>
                    <a:pt x="1282" y="84"/>
                  </a:lnTo>
                  <a:lnTo>
                    <a:pt x="1326" y="96"/>
                  </a:lnTo>
                  <a:lnTo>
                    <a:pt x="1366" y="112"/>
                  </a:lnTo>
                  <a:lnTo>
                    <a:pt x="1406" y="132"/>
                  </a:lnTo>
                  <a:lnTo>
                    <a:pt x="1444" y="154"/>
                  </a:lnTo>
                  <a:lnTo>
                    <a:pt x="1480" y="182"/>
                  </a:lnTo>
                  <a:lnTo>
                    <a:pt x="1514" y="212"/>
                  </a:lnTo>
                  <a:lnTo>
                    <a:pt x="1546" y="246"/>
                  </a:lnTo>
                  <a:lnTo>
                    <a:pt x="1546" y="246"/>
                  </a:lnTo>
                  <a:lnTo>
                    <a:pt x="1568" y="274"/>
                  </a:lnTo>
                  <a:lnTo>
                    <a:pt x="1568" y="274"/>
                  </a:lnTo>
                  <a:lnTo>
                    <a:pt x="1568" y="278"/>
                  </a:lnTo>
                  <a:lnTo>
                    <a:pt x="1568" y="284"/>
                  </a:lnTo>
                  <a:lnTo>
                    <a:pt x="1568" y="284"/>
                  </a:lnTo>
                  <a:lnTo>
                    <a:pt x="1274" y="250"/>
                  </a:lnTo>
                  <a:lnTo>
                    <a:pt x="1274" y="250"/>
                  </a:lnTo>
                  <a:lnTo>
                    <a:pt x="832" y="198"/>
                  </a:lnTo>
                  <a:lnTo>
                    <a:pt x="832" y="198"/>
                  </a:lnTo>
                  <a:lnTo>
                    <a:pt x="710" y="184"/>
                  </a:lnTo>
                  <a:lnTo>
                    <a:pt x="650" y="178"/>
                  </a:lnTo>
                  <a:lnTo>
                    <a:pt x="590" y="168"/>
                  </a:lnTo>
                  <a:lnTo>
                    <a:pt x="590" y="168"/>
                  </a:lnTo>
                  <a:lnTo>
                    <a:pt x="566" y="166"/>
                  </a:lnTo>
                  <a:lnTo>
                    <a:pt x="544" y="164"/>
                  </a:lnTo>
                  <a:lnTo>
                    <a:pt x="522" y="164"/>
                  </a:lnTo>
                  <a:lnTo>
                    <a:pt x="500" y="166"/>
                  </a:lnTo>
                  <a:lnTo>
                    <a:pt x="478" y="168"/>
                  </a:lnTo>
                  <a:lnTo>
                    <a:pt x="456" y="172"/>
                  </a:lnTo>
                  <a:lnTo>
                    <a:pt x="436" y="176"/>
                  </a:lnTo>
                  <a:lnTo>
                    <a:pt x="414" y="182"/>
                  </a:lnTo>
                  <a:lnTo>
                    <a:pt x="394" y="190"/>
                  </a:lnTo>
                  <a:lnTo>
                    <a:pt x="376" y="198"/>
                  </a:lnTo>
                  <a:lnTo>
                    <a:pt x="356" y="208"/>
                  </a:lnTo>
                  <a:lnTo>
                    <a:pt x="338" y="218"/>
                  </a:lnTo>
                  <a:lnTo>
                    <a:pt x="304" y="244"/>
                  </a:lnTo>
                  <a:lnTo>
                    <a:pt x="272" y="270"/>
                  </a:lnTo>
                  <a:lnTo>
                    <a:pt x="244" y="302"/>
                  </a:lnTo>
                  <a:lnTo>
                    <a:pt x="220" y="335"/>
                  </a:lnTo>
                  <a:lnTo>
                    <a:pt x="210" y="353"/>
                  </a:lnTo>
                  <a:lnTo>
                    <a:pt x="200" y="371"/>
                  </a:lnTo>
                  <a:lnTo>
                    <a:pt x="190" y="391"/>
                  </a:lnTo>
                  <a:lnTo>
                    <a:pt x="184" y="411"/>
                  </a:lnTo>
                  <a:lnTo>
                    <a:pt x="178" y="431"/>
                  </a:lnTo>
                  <a:lnTo>
                    <a:pt x="172" y="453"/>
                  </a:lnTo>
                  <a:lnTo>
                    <a:pt x="168" y="473"/>
                  </a:lnTo>
                  <a:lnTo>
                    <a:pt x="166" y="495"/>
                  </a:lnTo>
                  <a:lnTo>
                    <a:pt x="164" y="517"/>
                  </a:lnTo>
                  <a:lnTo>
                    <a:pt x="164" y="539"/>
                  </a:lnTo>
                  <a:lnTo>
                    <a:pt x="166" y="563"/>
                  </a:lnTo>
                  <a:lnTo>
                    <a:pt x="170" y="585"/>
                  </a:lnTo>
                  <a:lnTo>
                    <a:pt x="170" y="585"/>
                  </a:lnTo>
                  <a:lnTo>
                    <a:pt x="176" y="627"/>
                  </a:lnTo>
                  <a:lnTo>
                    <a:pt x="184" y="669"/>
                  </a:lnTo>
                  <a:lnTo>
                    <a:pt x="196" y="711"/>
                  </a:lnTo>
                  <a:lnTo>
                    <a:pt x="208" y="751"/>
                  </a:lnTo>
                  <a:lnTo>
                    <a:pt x="208" y="751"/>
                  </a:lnTo>
                  <a:lnTo>
                    <a:pt x="218" y="775"/>
                  </a:lnTo>
                  <a:lnTo>
                    <a:pt x="228" y="797"/>
                  </a:lnTo>
                  <a:lnTo>
                    <a:pt x="242" y="817"/>
                  </a:lnTo>
                  <a:lnTo>
                    <a:pt x="256" y="837"/>
                  </a:lnTo>
                  <a:lnTo>
                    <a:pt x="272" y="855"/>
                  </a:lnTo>
                  <a:lnTo>
                    <a:pt x="288" y="873"/>
                  </a:lnTo>
                  <a:lnTo>
                    <a:pt x="306" y="889"/>
                  </a:lnTo>
                  <a:lnTo>
                    <a:pt x="326" y="903"/>
                  </a:lnTo>
                  <a:lnTo>
                    <a:pt x="346" y="917"/>
                  </a:lnTo>
                  <a:lnTo>
                    <a:pt x="368" y="927"/>
                  </a:lnTo>
                  <a:lnTo>
                    <a:pt x="390" y="937"/>
                  </a:lnTo>
                  <a:lnTo>
                    <a:pt x="414" y="946"/>
                  </a:lnTo>
                  <a:lnTo>
                    <a:pt x="438" y="952"/>
                  </a:lnTo>
                  <a:lnTo>
                    <a:pt x="462" y="956"/>
                  </a:lnTo>
                  <a:lnTo>
                    <a:pt x="486" y="960"/>
                  </a:lnTo>
                  <a:lnTo>
                    <a:pt x="510" y="960"/>
                  </a:lnTo>
                  <a:lnTo>
                    <a:pt x="510" y="960"/>
                  </a:lnTo>
                  <a:lnTo>
                    <a:pt x="826" y="962"/>
                  </a:lnTo>
                  <a:lnTo>
                    <a:pt x="984" y="962"/>
                  </a:lnTo>
                  <a:lnTo>
                    <a:pt x="1142" y="960"/>
                  </a:lnTo>
                  <a:lnTo>
                    <a:pt x="1142" y="960"/>
                  </a:lnTo>
                  <a:lnTo>
                    <a:pt x="1190" y="956"/>
                  </a:lnTo>
                  <a:lnTo>
                    <a:pt x="1214" y="954"/>
                  </a:lnTo>
                  <a:lnTo>
                    <a:pt x="1238" y="950"/>
                  </a:lnTo>
                  <a:lnTo>
                    <a:pt x="1260" y="944"/>
                  </a:lnTo>
                  <a:lnTo>
                    <a:pt x="1282" y="939"/>
                  </a:lnTo>
                  <a:lnTo>
                    <a:pt x="1302" y="931"/>
                  </a:lnTo>
                  <a:lnTo>
                    <a:pt x="1324" y="923"/>
                  </a:lnTo>
                  <a:lnTo>
                    <a:pt x="1344" y="911"/>
                  </a:lnTo>
                  <a:lnTo>
                    <a:pt x="1362" y="899"/>
                  </a:lnTo>
                  <a:lnTo>
                    <a:pt x="1380" y="887"/>
                  </a:lnTo>
                  <a:lnTo>
                    <a:pt x="1398" y="871"/>
                  </a:lnTo>
                  <a:lnTo>
                    <a:pt x="1416" y="855"/>
                  </a:lnTo>
                  <a:lnTo>
                    <a:pt x="1430" y="837"/>
                  </a:lnTo>
                  <a:lnTo>
                    <a:pt x="1446" y="817"/>
                  </a:lnTo>
                  <a:lnTo>
                    <a:pt x="1460" y="795"/>
                  </a:lnTo>
                  <a:lnTo>
                    <a:pt x="1460" y="795"/>
                  </a:lnTo>
                  <a:lnTo>
                    <a:pt x="1466" y="785"/>
                  </a:lnTo>
                  <a:lnTo>
                    <a:pt x="1468" y="779"/>
                  </a:lnTo>
                  <a:lnTo>
                    <a:pt x="1470" y="773"/>
                  </a:lnTo>
                  <a:lnTo>
                    <a:pt x="1470" y="773"/>
                  </a:lnTo>
                  <a:lnTo>
                    <a:pt x="1474" y="755"/>
                  </a:lnTo>
                  <a:lnTo>
                    <a:pt x="1482" y="739"/>
                  </a:lnTo>
                  <a:lnTo>
                    <a:pt x="1490" y="729"/>
                  </a:lnTo>
                  <a:lnTo>
                    <a:pt x="1502" y="719"/>
                  </a:lnTo>
                  <a:lnTo>
                    <a:pt x="1514" y="715"/>
                  </a:lnTo>
                  <a:lnTo>
                    <a:pt x="1528" y="711"/>
                  </a:lnTo>
                  <a:lnTo>
                    <a:pt x="1544" y="711"/>
                  </a:lnTo>
                  <a:lnTo>
                    <a:pt x="1564" y="713"/>
                  </a:lnTo>
                  <a:lnTo>
                    <a:pt x="1564" y="713"/>
                  </a:lnTo>
                  <a:lnTo>
                    <a:pt x="1586" y="715"/>
                  </a:lnTo>
                  <a:lnTo>
                    <a:pt x="1608" y="715"/>
                  </a:lnTo>
                  <a:lnTo>
                    <a:pt x="1658" y="713"/>
                  </a:lnTo>
                  <a:lnTo>
                    <a:pt x="1658" y="7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132"/>
            <p:cNvSpPr>
              <a:spLocks/>
            </p:cNvSpPr>
            <p:nvPr/>
          </p:nvSpPr>
          <p:spPr bwMode="auto">
            <a:xfrm>
              <a:off x="5089842" y="2231232"/>
              <a:ext cx="1890712" cy="2339975"/>
            </a:xfrm>
            <a:custGeom>
              <a:avLst/>
              <a:gdLst>
                <a:gd name="T0" fmla="*/ 110 w 1191"/>
                <a:gd name="T1" fmla="*/ 1153 h 1474"/>
                <a:gd name="T2" fmla="*/ 144 w 1191"/>
                <a:gd name="T3" fmla="*/ 1075 h 1474"/>
                <a:gd name="T4" fmla="*/ 212 w 1191"/>
                <a:gd name="T5" fmla="*/ 977 h 1474"/>
                <a:gd name="T6" fmla="*/ 298 w 1191"/>
                <a:gd name="T7" fmla="*/ 899 h 1474"/>
                <a:gd name="T8" fmla="*/ 400 w 1191"/>
                <a:gd name="T9" fmla="*/ 843 h 1474"/>
                <a:gd name="T10" fmla="*/ 516 w 1191"/>
                <a:gd name="T11" fmla="*/ 813 h 1474"/>
                <a:gd name="T12" fmla="*/ 600 w 1191"/>
                <a:gd name="T13" fmla="*/ 805 h 1474"/>
                <a:gd name="T14" fmla="*/ 750 w 1191"/>
                <a:gd name="T15" fmla="*/ 799 h 1474"/>
                <a:gd name="T16" fmla="*/ 798 w 1191"/>
                <a:gd name="T17" fmla="*/ 789 h 1474"/>
                <a:gd name="T18" fmla="*/ 871 w 1191"/>
                <a:gd name="T19" fmla="*/ 761 h 1474"/>
                <a:gd name="T20" fmla="*/ 933 w 1191"/>
                <a:gd name="T21" fmla="*/ 715 h 1474"/>
                <a:gd name="T22" fmla="*/ 983 w 1191"/>
                <a:gd name="T23" fmla="*/ 653 h 1474"/>
                <a:gd name="T24" fmla="*/ 1015 w 1191"/>
                <a:gd name="T25" fmla="*/ 581 h 1474"/>
                <a:gd name="T26" fmla="*/ 1029 w 1191"/>
                <a:gd name="T27" fmla="*/ 502 h 1474"/>
                <a:gd name="T28" fmla="*/ 1025 w 1191"/>
                <a:gd name="T29" fmla="*/ 446 h 1474"/>
                <a:gd name="T30" fmla="*/ 1003 w 1191"/>
                <a:gd name="T31" fmla="*/ 364 h 1474"/>
                <a:gd name="T32" fmla="*/ 961 w 1191"/>
                <a:gd name="T33" fmla="*/ 292 h 1474"/>
                <a:gd name="T34" fmla="*/ 903 w 1191"/>
                <a:gd name="T35" fmla="*/ 234 h 1474"/>
                <a:gd name="T36" fmla="*/ 831 w 1191"/>
                <a:gd name="T37" fmla="*/ 194 h 1474"/>
                <a:gd name="T38" fmla="*/ 754 w 1191"/>
                <a:gd name="T39" fmla="*/ 174 h 1474"/>
                <a:gd name="T40" fmla="*/ 656 w 1191"/>
                <a:gd name="T41" fmla="*/ 168 h 1474"/>
                <a:gd name="T42" fmla="*/ 366 w 1191"/>
                <a:gd name="T43" fmla="*/ 164 h 1474"/>
                <a:gd name="T44" fmla="*/ 272 w 1191"/>
                <a:gd name="T45" fmla="*/ 150 h 1474"/>
                <a:gd name="T46" fmla="*/ 190 w 1191"/>
                <a:gd name="T47" fmla="*/ 108 h 1474"/>
                <a:gd name="T48" fmla="*/ 144 w 1191"/>
                <a:gd name="T49" fmla="*/ 66 h 1474"/>
                <a:gd name="T50" fmla="*/ 94 w 1191"/>
                <a:gd name="T51" fmla="*/ 0 h 1474"/>
                <a:gd name="T52" fmla="*/ 294 w 1191"/>
                <a:gd name="T53" fmla="*/ 0 h 1474"/>
                <a:gd name="T54" fmla="*/ 702 w 1191"/>
                <a:gd name="T55" fmla="*/ 6 h 1474"/>
                <a:gd name="T56" fmla="*/ 813 w 1191"/>
                <a:gd name="T57" fmla="*/ 18 h 1474"/>
                <a:gd name="T58" fmla="*/ 913 w 1191"/>
                <a:gd name="T59" fmla="*/ 50 h 1474"/>
                <a:gd name="T60" fmla="*/ 1001 w 1191"/>
                <a:gd name="T61" fmla="*/ 102 h 1474"/>
                <a:gd name="T62" fmla="*/ 1075 w 1191"/>
                <a:gd name="T63" fmla="*/ 174 h 1474"/>
                <a:gd name="T64" fmla="*/ 1135 w 1191"/>
                <a:gd name="T65" fmla="*/ 264 h 1474"/>
                <a:gd name="T66" fmla="*/ 1161 w 1191"/>
                <a:gd name="T67" fmla="*/ 322 h 1474"/>
                <a:gd name="T68" fmla="*/ 1183 w 1191"/>
                <a:gd name="T69" fmla="*/ 396 h 1474"/>
                <a:gd name="T70" fmla="*/ 1191 w 1191"/>
                <a:gd name="T71" fmla="*/ 472 h 1474"/>
                <a:gd name="T72" fmla="*/ 1189 w 1191"/>
                <a:gd name="T73" fmla="*/ 547 h 1474"/>
                <a:gd name="T74" fmla="*/ 1175 w 1191"/>
                <a:gd name="T75" fmla="*/ 625 h 1474"/>
                <a:gd name="T76" fmla="*/ 1149 w 1191"/>
                <a:gd name="T77" fmla="*/ 699 h 1474"/>
                <a:gd name="T78" fmla="*/ 1111 w 1191"/>
                <a:gd name="T79" fmla="*/ 769 h 1474"/>
                <a:gd name="T80" fmla="*/ 1059 w 1191"/>
                <a:gd name="T81" fmla="*/ 831 h 1474"/>
                <a:gd name="T82" fmla="*/ 997 w 1191"/>
                <a:gd name="T83" fmla="*/ 883 h 1474"/>
                <a:gd name="T84" fmla="*/ 921 w 1191"/>
                <a:gd name="T85" fmla="*/ 925 h 1474"/>
                <a:gd name="T86" fmla="*/ 831 w 1191"/>
                <a:gd name="T87" fmla="*/ 953 h 1474"/>
                <a:gd name="T88" fmla="*/ 778 w 1191"/>
                <a:gd name="T89" fmla="*/ 963 h 1474"/>
                <a:gd name="T90" fmla="*/ 612 w 1191"/>
                <a:gd name="T91" fmla="*/ 965 h 1474"/>
                <a:gd name="T92" fmla="*/ 558 w 1191"/>
                <a:gd name="T93" fmla="*/ 969 h 1474"/>
                <a:gd name="T94" fmla="*/ 484 w 1191"/>
                <a:gd name="T95" fmla="*/ 985 h 1474"/>
                <a:gd name="T96" fmla="*/ 416 w 1191"/>
                <a:gd name="T97" fmla="*/ 1015 h 1474"/>
                <a:gd name="T98" fmla="*/ 356 w 1191"/>
                <a:gd name="T99" fmla="*/ 1057 h 1474"/>
                <a:gd name="T100" fmla="*/ 308 w 1191"/>
                <a:gd name="T101" fmla="*/ 1117 h 1474"/>
                <a:gd name="T102" fmla="*/ 280 w 1191"/>
                <a:gd name="T103" fmla="*/ 1164 h 1474"/>
                <a:gd name="T104" fmla="*/ 262 w 1191"/>
                <a:gd name="T105" fmla="*/ 1218 h 1474"/>
                <a:gd name="T106" fmla="*/ 212 w 1191"/>
                <a:gd name="T107" fmla="*/ 1364 h 1474"/>
                <a:gd name="T108" fmla="*/ 190 w 1191"/>
                <a:gd name="T109" fmla="*/ 1408 h 1474"/>
                <a:gd name="T110" fmla="*/ 158 w 1191"/>
                <a:gd name="T111" fmla="*/ 1442 h 1474"/>
                <a:gd name="T112" fmla="*/ 118 w 1191"/>
                <a:gd name="T113" fmla="*/ 1464 h 1474"/>
                <a:gd name="T114" fmla="*/ 70 w 1191"/>
                <a:gd name="T115" fmla="*/ 1474 h 1474"/>
                <a:gd name="T116" fmla="*/ 18 w 1191"/>
                <a:gd name="T117" fmla="*/ 1470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474">
                  <a:moveTo>
                    <a:pt x="0" y="1466"/>
                  </a:moveTo>
                  <a:lnTo>
                    <a:pt x="0" y="1466"/>
                  </a:lnTo>
                  <a:lnTo>
                    <a:pt x="110" y="1153"/>
                  </a:lnTo>
                  <a:lnTo>
                    <a:pt x="110" y="1153"/>
                  </a:lnTo>
                  <a:lnTo>
                    <a:pt x="126" y="1113"/>
                  </a:lnTo>
                  <a:lnTo>
                    <a:pt x="144" y="1075"/>
                  </a:lnTo>
                  <a:lnTo>
                    <a:pt x="166" y="1039"/>
                  </a:lnTo>
                  <a:lnTo>
                    <a:pt x="188" y="1007"/>
                  </a:lnTo>
                  <a:lnTo>
                    <a:pt x="212" y="977"/>
                  </a:lnTo>
                  <a:lnTo>
                    <a:pt x="238" y="947"/>
                  </a:lnTo>
                  <a:lnTo>
                    <a:pt x="268" y="921"/>
                  </a:lnTo>
                  <a:lnTo>
                    <a:pt x="298" y="899"/>
                  </a:lnTo>
                  <a:lnTo>
                    <a:pt x="330" y="877"/>
                  </a:lnTo>
                  <a:lnTo>
                    <a:pt x="364" y="859"/>
                  </a:lnTo>
                  <a:lnTo>
                    <a:pt x="400" y="843"/>
                  </a:lnTo>
                  <a:lnTo>
                    <a:pt x="436" y="831"/>
                  </a:lnTo>
                  <a:lnTo>
                    <a:pt x="476" y="821"/>
                  </a:lnTo>
                  <a:lnTo>
                    <a:pt x="516" y="813"/>
                  </a:lnTo>
                  <a:lnTo>
                    <a:pt x="558" y="807"/>
                  </a:lnTo>
                  <a:lnTo>
                    <a:pt x="600" y="805"/>
                  </a:lnTo>
                  <a:lnTo>
                    <a:pt x="600" y="805"/>
                  </a:lnTo>
                  <a:lnTo>
                    <a:pt x="650" y="805"/>
                  </a:lnTo>
                  <a:lnTo>
                    <a:pt x="700" y="803"/>
                  </a:lnTo>
                  <a:lnTo>
                    <a:pt x="750" y="799"/>
                  </a:lnTo>
                  <a:lnTo>
                    <a:pt x="774" y="795"/>
                  </a:lnTo>
                  <a:lnTo>
                    <a:pt x="798" y="789"/>
                  </a:lnTo>
                  <a:lnTo>
                    <a:pt x="798" y="789"/>
                  </a:lnTo>
                  <a:lnTo>
                    <a:pt x="823" y="783"/>
                  </a:lnTo>
                  <a:lnTo>
                    <a:pt x="847" y="773"/>
                  </a:lnTo>
                  <a:lnTo>
                    <a:pt x="871" y="761"/>
                  </a:lnTo>
                  <a:lnTo>
                    <a:pt x="893" y="747"/>
                  </a:lnTo>
                  <a:lnTo>
                    <a:pt x="913" y="731"/>
                  </a:lnTo>
                  <a:lnTo>
                    <a:pt x="933" y="715"/>
                  </a:lnTo>
                  <a:lnTo>
                    <a:pt x="951" y="695"/>
                  </a:lnTo>
                  <a:lnTo>
                    <a:pt x="967" y="675"/>
                  </a:lnTo>
                  <a:lnTo>
                    <a:pt x="983" y="653"/>
                  </a:lnTo>
                  <a:lnTo>
                    <a:pt x="995" y="631"/>
                  </a:lnTo>
                  <a:lnTo>
                    <a:pt x="1005" y="607"/>
                  </a:lnTo>
                  <a:lnTo>
                    <a:pt x="1015" y="581"/>
                  </a:lnTo>
                  <a:lnTo>
                    <a:pt x="1021" y="555"/>
                  </a:lnTo>
                  <a:lnTo>
                    <a:pt x="1027" y="530"/>
                  </a:lnTo>
                  <a:lnTo>
                    <a:pt x="1029" y="502"/>
                  </a:lnTo>
                  <a:lnTo>
                    <a:pt x="1029" y="474"/>
                  </a:lnTo>
                  <a:lnTo>
                    <a:pt x="1029" y="474"/>
                  </a:lnTo>
                  <a:lnTo>
                    <a:pt x="1025" y="446"/>
                  </a:lnTo>
                  <a:lnTo>
                    <a:pt x="1019" y="418"/>
                  </a:lnTo>
                  <a:lnTo>
                    <a:pt x="1013" y="392"/>
                  </a:lnTo>
                  <a:lnTo>
                    <a:pt x="1003" y="364"/>
                  </a:lnTo>
                  <a:lnTo>
                    <a:pt x="991" y="340"/>
                  </a:lnTo>
                  <a:lnTo>
                    <a:pt x="977" y="316"/>
                  </a:lnTo>
                  <a:lnTo>
                    <a:pt x="961" y="292"/>
                  </a:lnTo>
                  <a:lnTo>
                    <a:pt x="943" y="272"/>
                  </a:lnTo>
                  <a:lnTo>
                    <a:pt x="923" y="252"/>
                  </a:lnTo>
                  <a:lnTo>
                    <a:pt x="903" y="234"/>
                  </a:lnTo>
                  <a:lnTo>
                    <a:pt x="881" y="218"/>
                  </a:lnTo>
                  <a:lnTo>
                    <a:pt x="857" y="204"/>
                  </a:lnTo>
                  <a:lnTo>
                    <a:pt x="831" y="194"/>
                  </a:lnTo>
                  <a:lnTo>
                    <a:pt x="808" y="184"/>
                  </a:lnTo>
                  <a:lnTo>
                    <a:pt x="780" y="178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04" y="170"/>
                  </a:lnTo>
                  <a:lnTo>
                    <a:pt x="656" y="168"/>
                  </a:lnTo>
                  <a:lnTo>
                    <a:pt x="560" y="166"/>
                  </a:lnTo>
                  <a:lnTo>
                    <a:pt x="366" y="164"/>
                  </a:lnTo>
                  <a:lnTo>
                    <a:pt x="366" y="164"/>
                  </a:lnTo>
                  <a:lnTo>
                    <a:pt x="334" y="164"/>
                  </a:lnTo>
                  <a:lnTo>
                    <a:pt x="302" y="158"/>
                  </a:lnTo>
                  <a:lnTo>
                    <a:pt x="272" y="150"/>
                  </a:lnTo>
                  <a:lnTo>
                    <a:pt x="244" y="140"/>
                  </a:lnTo>
                  <a:lnTo>
                    <a:pt x="216" y="126"/>
                  </a:lnTo>
                  <a:lnTo>
                    <a:pt x="190" y="108"/>
                  </a:lnTo>
                  <a:lnTo>
                    <a:pt x="166" y="88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32" y="52"/>
                  </a:lnTo>
                  <a:lnTo>
                    <a:pt x="120" y="38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498" y="2"/>
                  </a:lnTo>
                  <a:lnTo>
                    <a:pt x="702" y="6"/>
                  </a:lnTo>
                  <a:lnTo>
                    <a:pt x="702" y="6"/>
                  </a:lnTo>
                  <a:lnTo>
                    <a:pt x="742" y="8"/>
                  </a:lnTo>
                  <a:lnTo>
                    <a:pt x="778" y="12"/>
                  </a:lnTo>
                  <a:lnTo>
                    <a:pt x="813" y="18"/>
                  </a:lnTo>
                  <a:lnTo>
                    <a:pt x="849" y="26"/>
                  </a:lnTo>
                  <a:lnTo>
                    <a:pt x="881" y="38"/>
                  </a:lnTo>
                  <a:lnTo>
                    <a:pt x="913" y="50"/>
                  </a:lnTo>
                  <a:lnTo>
                    <a:pt x="945" y="66"/>
                  </a:lnTo>
                  <a:lnTo>
                    <a:pt x="973" y="82"/>
                  </a:lnTo>
                  <a:lnTo>
                    <a:pt x="1001" y="102"/>
                  </a:lnTo>
                  <a:lnTo>
                    <a:pt x="1027" y="124"/>
                  </a:lnTo>
                  <a:lnTo>
                    <a:pt x="1053" y="148"/>
                  </a:lnTo>
                  <a:lnTo>
                    <a:pt x="1075" y="174"/>
                  </a:lnTo>
                  <a:lnTo>
                    <a:pt x="1097" y="202"/>
                  </a:lnTo>
                  <a:lnTo>
                    <a:pt x="1117" y="232"/>
                  </a:lnTo>
                  <a:lnTo>
                    <a:pt x="1135" y="264"/>
                  </a:lnTo>
                  <a:lnTo>
                    <a:pt x="1153" y="300"/>
                  </a:lnTo>
                  <a:lnTo>
                    <a:pt x="1153" y="300"/>
                  </a:lnTo>
                  <a:lnTo>
                    <a:pt x="1161" y="322"/>
                  </a:lnTo>
                  <a:lnTo>
                    <a:pt x="1169" y="346"/>
                  </a:lnTo>
                  <a:lnTo>
                    <a:pt x="1177" y="370"/>
                  </a:lnTo>
                  <a:lnTo>
                    <a:pt x="1183" y="396"/>
                  </a:lnTo>
                  <a:lnTo>
                    <a:pt x="1187" y="420"/>
                  </a:lnTo>
                  <a:lnTo>
                    <a:pt x="1189" y="446"/>
                  </a:lnTo>
                  <a:lnTo>
                    <a:pt x="1191" y="472"/>
                  </a:lnTo>
                  <a:lnTo>
                    <a:pt x="1191" y="496"/>
                  </a:lnTo>
                  <a:lnTo>
                    <a:pt x="1191" y="522"/>
                  </a:lnTo>
                  <a:lnTo>
                    <a:pt x="1189" y="547"/>
                  </a:lnTo>
                  <a:lnTo>
                    <a:pt x="1185" y="573"/>
                  </a:lnTo>
                  <a:lnTo>
                    <a:pt x="1181" y="599"/>
                  </a:lnTo>
                  <a:lnTo>
                    <a:pt x="1175" y="625"/>
                  </a:lnTo>
                  <a:lnTo>
                    <a:pt x="1167" y="649"/>
                  </a:lnTo>
                  <a:lnTo>
                    <a:pt x="1159" y="675"/>
                  </a:lnTo>
                  <a:lnTo>
                    <a:pt x="1149" y="699"/>
                  </a:lnTo>
                  <a:lnTo>
                    <a:pt x="1137" y="723"/>
                  </a:lnTo>
                  <a:lnTo>
                    <a:pt x="1125" y="745"/>
                  </a:lnTo>
                  <a:lnTo>
                    <a:pt x="1111" y="769"/>
                  </a:lnTo>
                  <a:lnTo>
                    <a:pt x="1095" y="789"/>
                  </a:lnTo>
                  <a:lnTo>
                    <a:pt x="1077" y="811"/>
                  </a:lnTo>
                  <a:lnTo>
                    <a:pt x="1059" y="831"/>
                  </a:lnTo>
                  <a:lnTo>
                    <a:pt x="1039" y="849"/>
                  </a:lnTo>
                  <a:lnTo>
                    <a:pt x="1019" y="867"/>
                  </a:lnTo>
                  <a:lnTo>
                    <a:pt x="997" y="883"/>
                  </a:lnTo>
                  <a:lnTo>
                    <a:pt x="973" y="899"/>
                  </a:lnTo>
                  <a:lnTo>
                    <a:pt x="947" y="913"/>
                  </a:lnTo>
                  <a:lnTo>
                    <a:pt x="921" y="925"/>
                  </a:lnTo>
                  <a:lnTo>
                    <a:pt x="893" y="937"/>
                  </a:lnTo>
                  <a:lnTo>
                    <a:pt x="863" y="945"/>
                  </a:lnTo>
                  <a:lnTo>
                    <a:pt x="831" y="953"/>
                  </a:lnTo>
                  <a:lnTo>
                    <a:pt x="800" y="959"/>
                  </a:lnTo>
                  <a:lnTo>
                    <a:pt x="800" y="959"/>
                  </a:lnTo>
                  <a:lnTo>
                    <a:pt x="778" y="963"/>
                  </a:lnTo>
                  <a:lnTo>
                    <a:pt x="754" y="965"/>
                  </a:lnTo>
                  <a:lnTo>
                    <a:pt x="706" y="965"/>
                  </a:lnTo>
                  <a:lnTo>
                    <a:pt x="612" y="965"/>
                  </a:lnTo>
                  <a:lnTo>
                    <a:pt x="612" y="965"/>
                  </a:lnTo>
                  <a:lnTo>
                    <a:pt x="586" y="967"/>
                  </a:lnTo>
                  <a:lnTo>
                    <a:pt x="558" y="969"/>
                  </a:lnTo>
                  <a:lnTo>
                    <a:pt x="532" y="973"/>
                  </a:lnTo>
                  <a:lnTo>
                    <a:pt x="508" y="979"/>
                  </a:lnTo>
                  <a:lnTo>
                    <a:pt x="484" y="985"/>
                  </a:lnTo>
                  <a:lnTo>
                    <a:pt x="460" y="993"/>
                  </a:lnTo>
                  <a:lnTo>
                    <a:pt x="438" y="1003"/>
                  </a:lnTo>
                  <a:lnTo>
                    <a:pt x="416" y="1015"/>
                  </a:lnTo>
                  <a:lnTo>
                    <a:pt x="394" y="1027"/>
                  </a:lnTo>
                  <a:lnTo>
                    <a:pt x="376" y="1041"/>
                  </a:lnTo>
                  <a:lnTo>
                    <a:pt x="356" y="1057"/>
                  </a:lnTo>
                  <a:lnTo>
                    <a:pt x="340" y="1075"/>
                  </a:lnTo>
                  <a:lnTo>
                    <a:pt x="322" y="1095"/>
                  </a:lnTo>
                  <a:lnTo>
                    <a:pt x="308" y="1117"/>
                  </a:lnTo>
                  <a:lnTo>
                    <a:pt x="294" y="1141"/>
                  </a:lnTo>
                  <a:lnTo>
                    <a:pt x="280" y="1164"/>
                  </a:lnTo>
                  <a:lnTo>
                    <a:pt x="280" y="1164"/>
                  </a:lnTo>
                  <a:lnTo>
                    <a:pt x="270" y="1190"/>
                  </a:lnTo>
                  <a:lnTo>
                    <a:pt x="262" y="1218"/>
                  </a:lnTo>
                  <a:lnTo>
                    <a:pt x="262" y="1218"/>
                  </a:lnTo>
                  <a:lnTo>
                    <a:pt x="236" y="1290"/>
                  </a:lnTo>
                  <a:lnTo>
                    <a:pt x="212" y="1364"/>
                  </a:lnTo>
                  <a:lnTo>
                    <a:pt x="212" y="1364"/>
                  </a:lnTo>
                  <a:lnTo>
                    <a:pt x="206" y="1380"/>
                  </a:lnTo>
                  <a:lnTo>
                    <a:pt x="198" y="1396"/>
                  </a:lnTo>
                  <a:lnTo>
                    <a:pt x="190" y="1408"/>
                  </a:lnTo>
                  <a:lnTo>
                    <a:pt x="180" y="1422"/>
                  </a:lnTo>
                  <a:lnTo>
                    <a:pt x="170" y="1432"/>
                  </a:lnTo>
                  <a:lnTo>
                    <a:pt x="158" y="1442"/>
                  </a:lnTo>
                  <a:lnTo>
                    <a:pt x="146" y="1450"/>
                  </a:lnTo>
                  <a:lnTo>
                    <a:pt x="132" y="1458"/>
                  </a:lnTo>
                  <a:lnTo>
                    <a:pt x="118" y="1464"/>
                  </a:lnTo>
                  <a:lnTo>
                    <a:pt x="102" y="1468"/>
                  </a:lnTo>
                  <a:lnTo>
                    <a:pt x="88" y="1472"/>
                  </a:lnTo>
                  <a:lnTo>
                    <a:pt x="70" y="1474"/>
                  </a:lnTo>
                  <a:lnTo>
                    <a:pt x="54" y="1474"/>
                  </a:lnTo>
                  <a:lnTo>
                    <a:pt x="36" y="1474"/>
                  </a:lnTo>
                  <a:lnTo>
                    <a:pt x="18" y="1470"/>
                  </a:lnTo>
                  <a:lnTo>
                    <a:pt x="0" y="1466"/>
                  </a:lnTo>
                  <a:lnTo>
                    <a:pt x="0" y="14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" name="Freeform 133"/>
            <p:cNvSpPr>
              <a:spLocks/>
            </p:cNvSpPr>
            <p:nvPr/>
          </p:nvSpPr>
          <p:spPr bwMode="auto">
            <a:xfrm>
              <a:off x="7120254" y="2250282"/>
              <a:ext cx="1689100" cy="1509713"/>
            </a:xfrm>
            <a:custGeom>
              <a:avLst/>
              <a:gdLst>
                <a:gd name="T0" fmla="*/ 1032 w 1064"/>
                <a:gd name="T1" fmla="*/ 945 h 951"/>
                <a:gd name="T2" fmla="*/ 978 w 1064"/>
                <a:gd name="T3" fmla="*/ 927 h 951"/>
                <a:gd name="T4" fmla="*/ 936 w 1064"/>
                <a:gd name="T5" fmla="*/ 891 h 951"/>
                <a:gd name="T6" fmla="*/ 910 w 1064"/>
                <a:gd name="T7" fmla="*/ 841 h 951"/>
                <a:gd name="T8" fmla="*/ 904 w 1064"/>
                <a:gd name="T9" fmla="*/ 733 h 951"/>
                <a:gd name="T10" fmla="*/ 902 w 1064"/>
                <a:gd name="T11" fmla="*/ 470 h 951"/>
                <a:gd name="T12" fmla="*/ 886 w 1064"/>
                <a:gd name="T13" fmla="*/ 386 h 951"/>
                <a:gd name="T14" fmla="*/ 850 w 1064"/>
                <a:gd name="T15" fmla="*/ 312 h 951"/>
                <a:gd name="T16" fmla="*/ 796 w 1064"/>
                <a:gd name="T17" fmla="*/ 248 h 951"/>
                <a:gd name="T18" fmla="*/ 742 w 1064"/>
                <a:gd name="T19" fmla="*/ 208 h 951"/>
                <a:gd name="T20" fmla="*/ 634 w 1064"/>
                <a:gd name="T21" fmla="*/ 168 h 951"/>
                <a:gd name="T22" fmla="*/ 512 w 1064"/>
                <a:gd name="T23" fmla="*/ 156 h 951"/>
                <a:gd name="T24" fmla="*/ 390 w 1064"/>
                <a:gd name="T25" fmla="*/ 176 h 951"/>
                <a:gd name="T26" fmla="*/ 290 w 1064"/>
                <a:gd name="T27" fmla="*/ 226 h 951"/>
                <a:gd name="T28" fmla="*/ 236 w 1064"/>
                <a:gd name="T29" fmla="*/ 274 h 951"/>
                <a:gd name="T30" fmla="*/ 186 w 1064"/>
                <a:gd name="T31" fmla="*/ 348 h 951"/>
                <a:gd name="T32" fmla="*/ 162 w 1064"/>
                <a:gd name="T33" fmla="*/ 430 h 951"/>
                <a:gd name="T34" fmla="*/ 164 w 1064"/>
                <a:gd name="T35" fmla="*/ 521 h 951"/>
                <a:gd name="T36" fmla="*/ 184 w 1064"/>
                <a:gd name="T37" fmla="*/ 591 h 951"/>
                <a:gd name="T38" fmla="*/ 228 w 1064"/>
                <a:gd name="T39" fmla="*/ 671 h 951"/>
                <a:gd name="T40" fmla="*/ 292 w 1064"/>
                <a:gd name="T41" fmla="*/ 733 h 951"/>
                <a:gd name="T42" fmla="*/ 376 w 1064"/>
                <a:gd name="T43" fmla="*/ 773 h 951"/>
                <a:gd name="T44" fmla="*/ 458 w 1064"/>
                <a:gd name="T45" fmla="*/ 791 h 951"/>
                <a:gd name="T46" fmla="*/ 566 w 1064"/>
                <a:gd name="T47" fmla="*/ 795 h 951"/>
                <a:gd name="T48" fmla="*/ 624 w 1064"/>
                <a:gd name="T49" fmla="*/ 811 h 951"/>
                <a:gd name="T50" fmla="*/ 670 w 1064"/>
                <a:gd name="T51" fmla="*/ 847 h 951"/>
                <a:gd name="T52" fmla="*/ 700 w 1064"/>
                <a:gd name="T53" fmla="*/ 895 h 951"/>
                <a:gd name="T54" fmla="*/ 704 w 1064"/>
                <a:gd name="T55" fmla="*/ 951 h 951"/>
                <a:gd name="T56" fmla="*/ 550 w 1064"/>
                <a:gd name="T57" fmla="*/ 951 h 951"/>
                <a:gd name="T58" fmla="*/ 368 w 1064"/>
                <a:gd name="T59" fmla="*/ 939 h 951"/>
                <a:gd name="T60" fmla="*/ 292 w 1064"/>
                <a:gd name="T61" fmla="*/ 915 h 951"/>
                <a:gd name="T62" fmla="*/ 164 w 1064"/>
                <a:gd name="T63" fmla="*/ 833 h 951"/>
                <a:gd name="T64" fmla="*/ 68 w 1064"/>
                <a:gd name="T65" fmla="*/ 717 h 951"/>
                <a:gd name="T66" fmla="*/ 12 w 1064"/>
                <a:gd name="T67" fmla="*/ 579 h 951"/>
                <a:gd name="T68" fmla="*/ 4 w 1064"/>
                <a:gd name="T69" fmla="*/ 432 h 951"/>
                <a:gd name="T70" fmla="*/ 32 w 1064"/>
                <a:gd name="T71" fmla="*/ 314 h 951"/>
                <a:gd name="T72" fmla="*/ 106 w 1064"/>
                <a:gd name="T73" fmla="*/ 180 h 951"/>
                <a:gd name="T74" fmla="*/ 218 w 1064"/>
                <a:gd name="T75" fmla="*/ 78 h 951"/>
                <a:gd name="T76" fmla="*/ 358 w 1064"/>
                <a:gd name="T77" fmla="*/ 20 h 951"/>
                <a:gd name="T78" fmla="*/ 506 w 1064"/>
                <a:gd name="T79" fmla="*/ 2 h 951"/>
                <a:gd name="T80" fmla="*/ 666 w 1064"/>
                <a:gd name="T81" fmla="*/ 10 h 951"/>
                <a:gd name="T82" fmla="*/ 770 w 1064"/>
                <a:gd name="T83" fmla="*/ 40 h 951"/>
                <a:gd name="T84" fmla="*/ 848 w 1064"/>
                <a:gd name="T85" fmla="*/ 84 h 951"/>
                <a:gd name="T86" fmla="*/ 940 w 1064"/>
                <a:gd name="T87" fmla="*/ 160 h 951"/>
                <a:gd name="T88" fmla="*/ 1006 w 1064"/>
                <a:gd name="T89" fmla="*/ 252 h 951"/>
                <a:gd name="T90" fmla="*/ 1046 w 1064"/>
                <a:gd name="T91" fmla="*/ 360 h 951"/>
                <a:gd name="T92" fmla="*/ 1060 w 1064"/>
                <a:gd name="T93" fmla="*/ 450 h 951"/>
                <a:gd name="T94" fmla="*/ 1062 w 1064"/>
                <a:gd name="T95" fmla="*/ 90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64" h="951">
                  <a:moveTo>
                    <a:pt x="1062" y="947"/>
                  </a:moveTo>
                  <a:lnTo>
                    <a:pt x="1062" y="947"/>
                  </a:lnTo>
                  <a:lnTo>
                    <a:pt x="1046" y="947"/>
                  </a:lnTo>
                  <a:lnTo>
                    <a:pt x="1032" y="945"/>
                  </a:lnTo>
                  <a:lnTo>
                    <a:pt x="1018" y="943"/>
                  </a:lnTo>
                  <a:lnTo>
                    <a:pt x="1004" y="939"/>
                  </a:lnTo>
                  <a:lnTo>
                    <a:pt x="990" y="933"/>
                  </a:lnTo>
                  <a:lnTo>
                    <a:pt x="978" y="927"/>
                  </a:lnTo>
                  <a:lnTo>
                    <a:pt x="966" y="919"/>
                  </a:lnTo>
                  <a:lnTo>
                    <a:pt x="956" y="911"/>
                  </a:lnTo>
                  <a:lnTo>
                    <a:pt x="944" y="901"/>
                  </a:lnTo>
                  <a:lnTo>
                    <a:pt x="936" y="891"/>
                  </a:lnTo>
                  <a:lnTo>
                    <a:pt x="928" y="879"/>
                  </a:lnTo>
                  <a:lnTo>
                    <a:pt x="920" y="867"/>
                  </a:lnTo>
                  <a:lnTo>
                    <a:pt x="916" y="855"/>
                  </a:lnTo>
                  <a:lnTo>
                    <a:pt x="910" y="841"/>
                  </a:lnTo>
                  <a:lnTo>
                    <a:pt x="908" y="827"/>
                  </a:lnTo>
                  <a:lnTo>
                    <a:pt x="906" y="813"/>
                  </a:lnTo>
                  <a:lnTo>
                    <a:pt x="906" y="813"/>
                  </a:lnTo>
                  <a:lnTo>
                    <a:pt x="904" y="733"/>
                  </a:lnTo>
                  <a:lnTo>
                    <a:pt x="904" y="653"/>
                  </a:lnTo>
                  <a:lnTo>
                    <a:pt x="902" y="494"/>
                  </a:lnTo>
                  <a:lnTo>
                    <a:pt x="902" y="494"/>
                  </a:lnTo>
                  <a:lnTo>
                    <a:pt x="902" y="470"/>
                  </a:lnTo>
                  <a:lnTo>
                    <a:pt x="900" y="448"/>
                  </a:lnTo>
                  <a:lnTo>
                    <a:pt x="896" y="428"/>
                  </a:lnTo>
                  <a:lnTo>
                    <a:pt x="892" y="406"/>
                  </a:lnTo>
                  <a:lnTo>
                    <a:pt x="886" y="386"/>
                  </a:lnTo>
                  <a:lnTo>
                    <a:pt x="880" y="366"/>
                  </a:lnTo>
                  <a:lnTo>
                    <a:pt x="870" y="348"/>
                  </a:lnTo>
                  <a:lnTo>
                    <a:pt x="862" y="328"/>
                  </a:lnTo>
                  <a:lnTo>
                    <a:pt x="850" y="312"/>
                  </a:lnTo>
                  <a:lnTo>
                    <a:pt x="840" y="294"/>
                  </a:lnTo>
                  <a:lnTo>
                    <a:pt x="826" y="278"/>
                  </a:lnTo>
                  <a:lnTo>
                    <a:pt x="812" y="262"/>
                  </a:lnTo>
                  <a:lnTo>
                    <a:pt x="796" y="248"/>
                  </a:lnTo>
                  <a:lnTo>
                    <a:pt x="780" y="234"/>
                  </a:lnTo>
                  <a:lnTo>
                    <a:pt x="762" y="220"/>
                  </a:lnTo>
                  <a:lnTo>
                    <a:pt x="742" y="208"/>
                  </a:lnTo>
                  <a:lnTo>
                    <a:pt x="742" y="208"/>
                  </a:lnTo>
                  <a:lnTo>
                    <a:pt x="718" y="194"/>
                  </a:lnTo>
                  <a:lnTo>
                    <a:pt x="692" y="184"/>
                  </a:lnTo>
                  <a:lnTo>
                    <a:pt x="664" y="174"/>
                  </a:lnTo>
                  <a:lnTo>
                    <a:pt x="634" y="168"/>
                  </a:lnTo>
                  <a:lnTo>
                    <a:pt x="604" y="162"/>
                  </a:lnTo>
                  <a:lnTo>
                    <a:pt x="574" y="158"/>
                  </a:lnTo>
                  <a:lnTo>
                    <a:pt x="542" y="156"/>
                  </a:lnTo>
                  <a:lnTo>
                    <a:pt x="512" y="156"/>
                  </a:lnTo>
                  <a:lnTo>
                    <a:pt x="480" y="158"/>
                  </a:lnTo>
                  <a:lnTo>
                    <a:pt x="450" y="162"/>
                  </a:lnTo>
                  <a:lnTo>
                    <a:pt x="420" y="168"/>
                  </a:lnTo>
                  <a:lnTo>
                    <a:pt x="390" y="176"/>
                  </a:lnTo>
                  <a:lnTo>
                    <a:pt x="362" y="186"/>
                  </a:lnTo>
                  <a:lnTo>
                    <a:pt x="336" y="198"/>
                  </a:lnTo>
                  <a:lnTo>
                    <a:pt x="312" y="210"/>
                  </a:lnTo>
                  <a:lnTo>
                    <a:pt x="290" y="226"/>
                  </a:lnTo>
                  <a:lnTo>
                    <a:pt x="290" y="226"/>
                  </a:lnTo>
                  <a:lnTo>
                    <a:pt x="270" y="242"/>
                  </a:lnTo>
                  <a:lnTo>
                    <a:pt x="254" y="258"/>
                  </a:lnTo>
                  <a:lnTo>
                    <a:pt x="236" y="274"/>
                  </a:lnTo>
                  <a:lnTo>
                    <a:pt x="222" y="292"/>
                  </a:lnTo>
                  <a:lnTo>
                    <a:pt x="208" y="310"/>
                  </a:lnTo>
                  <a:lnTo>
                    <a:pt x="196" y="328"/>
                  </a:lnTo>
                  <a:lnTo>
                    <a:pt x="186" y="348"/>
                  </a:lnTo>
                  <a:lnTo>
                    <a:pt x="178" y="366"/>
                  </a:lnTo>
                  <a:lnTo>
                    <a:pt x="170" y="388"/>
                  </a:lnTo>
                  <a:lnTo>
                    <a:pt x="166" y="408"/>
                  </a:lnTo>
                  <a:lnTo>
                    <a:pt x="162" y="430"/>
                  </a:lnTo>
                  <a:lnTo>
                    <a:pt x="160" y="452"/>
                  </a:lnTo>
                  <a:lnTo>
                    <a:pt x="158" y="474"/>
                  </a:lnTo>
                  <a:lnTo>
                    <a:pt x="160" y="498"/>
                  </a:lnTo>
                  <a:lnTo>
                    <a:pt x="164" y="521"/>
                  </a:lnTo>
                  <a:lnTo>
                    <a:pt x="168" y="545"/>
                  </a:lnTo>
                  <a:lnTo>
                    <a:pt x="168" y="545"/>
                  </a:lnTo>
                  <a:lnTo>
                    <a:pt x="176" y="569"/>
                  </a:lnTo>
                  <a:lnTo>
                    <a:pt x="184" y="591"/>
                  </a:lnTo>
                  <a:lnTo>
                    <a:pt x="192" y="613"/>
                  </a:lnTo>
                  <a:lnTo>
                    <a:pt x="204" y="635"/>
                  </a:lnTo>
                  <a:lnTo>
                    <a:pt x="216" y="653"/>
                  </a:lnTo>
                  <a:lnTo>
                    <a:pt x="228" y="671"/>
                  </a:lnTo>
                  <a:lnTo>
                    <a:pt x="242" y="689"/>
                  </a:lnTo>
                  <a:lnTo>
                    <a:pt x="258" y="705"/>
                  </a:lnTo>
                  <a:lnTo>
                    <a:pt x="274" y="719"/>
                  </a:lnTo>
                  <a:lnTo>
                    <a:pt x="292" y="733"/>
                  </a:lnTo>
                  <a:lnTo>
                    <a:pt x="312" y="745"/>
                  </a:lnTo>
                  <a:lnTo>
                    <a:pt x="332" y="755"/>
                  </a:lnTo>
                  <a:lnTo>
                    <a:pt x="354" y="765"/>
                  </a:lnTo>
                  <a:lnTo>
                    <a:pt x="376" y="773"/>
                  </a:lnTo>
                  <a:lnTo>
                    <a:pt x="398" y="781"/>
                  </a:lnTo>
                  <a:lnTo>
                    <a:pt x="424" y="787"/>
                  </a:lnTo>
                  <a:lnTo>
                    <a:pt x="424" y="787"/>
                  </a:lnTo>
                  <a:lnTo>
                    <a:pt x="458" y="791"/>
                  </a:lnTo>
                  <a:lnTo>
                    <a:pt x="494" y="793"/>
                  </a:lnTo>
                  <a:lnTo>
                    <a:pt x="530" y="793"/>
                  </a:lnTo>
                  <a:lnTo>
                    <a:pt x="566" y="795"/>
                  </a:lnTo>
                  <a:lnTo>
                    <a:pt x="566" y="795"/>
                  </a:lnTo>
                  <a:lnTo>
                    <a:pt x="582" y="797"/>
                  </a:lnTo>
                  <a:lnTo>
                    <a:pt x="596" y="801"/>
                  </a:lnTo>
                  <a:lnTo>
                    <a:pt x="610" y="805"/>
                  </a:lnTo>
                  <a:lnTo>
                    <a:pt x="624" y="811"/>
                  </a:lnTo>
                  <a:lnTo>
                    <a:pt x="638" y="819"/>
                  </a:lnTo>
                  <a:lnTo>
                    <a:pt x="650" y="827"/>
                  </a:lnTo>
                  <a:lnTo>
                    <a:pt x="660" y="835"/>
                  </a:lnTo>
                  <a:lnTo>
                    <a:pt x="670" y="847"/>
                  </a:lnTo>
                  <a:lnTo>
                    <a:pt x="680" y="857"/>
                  </a:lnTo>
                  <a:lnTo>
                    <a:pt x="688" y="869"/>
                  </a:lnTo>
                  <a:lnTo>
                    <a:pt x="694" y="881"/>
                  </a:lnTo>
                  <a:lnTo>
                    <a:pt x="700" y="895"/>
                  </a:lnTo>
                  <a:lnTo>
                    <a:pt x="704" y="909"/>
                  </a:lnTo>
                  <a:lnTo>
                    <a:pt x="706" y="923"/>
                  </a:lnTo>
                  <a:lnTo>
                    <a:pt x="706" y="937"/>
                  </a:lnTo>
                  <a:lnTo>
                    <a:pt x="704" y="951"/>
                  </a:lnTo>
                  <a:lnTo>
                    <a:pt x="704" y="951"/>
                  </a:lnTo>
                  <a:lnTo>
                    <a:pt x="654" y="949"/>
                  </a:lnTo>
                  <a:lnTo>
                    <a:pt x="602" y="951"/>
                  </a:lnTo>
                  <a:lnTo>
                    <a:pt x="550" y="951"/>
                  </a:lnTo>
                  <a:lnTo>
                    <a:pt x="498" y="951"/>
                  </a:lnTo>
                  <a:lnTo>
                    <a:pt x="446" y="949"/>
                  </a:lnTo>
                  <a:lnTo>
                    <a:pt x="394" y="943"/>
                  </a:lnTo>
                  <a:lnTo>
                    <a:pt x="368" y="939"/>
                  </a:lnTo>
                  <a:lnTo>
                    <a:pt x="342" y="933"/>
                  </a:lnTo>
                  <a:lnTo>
                    <a:pt x="318" y="925"/>
                  </a:lnTo>
                  <a:lnTo>
                    <a:pt x="292" y="915"/>
                  </a:lnTo>
                  <a:lnTo>
                    <a:pt x="292" y="915"/>
                  </a:lnTo>
                  <a:lnTo>
                    <a:pt x="258" y="897"/>
                  </a:lnTo>
                  <a:lnTo>
                    <a:pt x="224" y="879"/>
                  </a:lnTo>
                  <a:lnTo>
                    <a:pt x="192" y="857"/>
                  </a:lnTo>
                  <a:lnTo>
                    <a:pt x="164" y="833"/>
                  </a:lnTo>
                  <a:lnTo>
                    <a:pt x="136" y="807"/>
                  </a:lnTo>
                  <a:lnTo>
                    <a:pt x="110" y="779"/>
                  </a:lnTo>
                  <a:lnTo>
                    <a:pt x="88" y="749"/>
                  </a:lnTo>
                  <a:lnTo>
                    <a:pt x="68" y="717"/>
                  </a:lnTo>
                  <a:lnTo>
                    <a:pt x="50" y="683"/>
                  </a:lnTo>
                  <a:lnTo>
                    <a:pt x="34" y="649"/>
                  </a:lnTo>
                  <a:lnTo>
                    <a:pt x="22" y="615"/>
                  </a:lnTo>
                  <a:lnTo>
                    <a:pt x="12" y="579"/>
                  </a:lnTo>
                  <a:lnTo>
                    <a:pt x="4" y="543"/>
                  </a:lnTo>
                  <a:lnTo>
                    <a:pt x="0" y="506"/>
                  </a:lnTo>
                  <a:lnTo>
                    <a:pt x="0" y="468"/>
                  </a:lnTo>
                  <a:lnTo>
                    <a:pt x="4" y="432"/>
                  </a:lnTo>
                  <a:lnTo>
                    <a:pt x="4" y="432"/>
                  </a:lnTo>
                  <a:lnTo>
                    <a:pt x="10" y="390"/>
                  </a:lnTo>
                  <a:lnTo>
                    <a:pt x="20" y="352"/>
                  </a:lnTo>
                  <a:lnTo>
                    <a:pt x="32" y="314"/>
                  </a:lnTo>
                  <a:lnTo>
                    <a:pt x="46" y="278"/>
                  </a:lnTo>
                  <a:lnTo>
                    <a:pt x="64" y="244"/>
                  </a:lnTo>
                  <a:lnTo>
                    <a:pt x="84" y="210"/>
                  </a:lnTo>
                  <a:lnTo>
                    <a:pt x="106" y="180"/>
                  </a:lnTo>
                  <a:lnTo>
                    <a:pt x="132" y="152"/>
                  </a:lnTo>
                  <a:lnTo>
                    <a:pt x="158" y="124"/>
                  </a:lnTo>
                  <a:lnTo>
                    <a:pt x="186" y="100"/>
                  </a:lnTo>
                  <a:lnTo>
                    <a:pt x="218" y="78"/>
                  </a:lnTo>
                  <a:lnTo>
                    <a:pt x="250" y="60"/>
                  </a:lnTo>
                  <a:lnTo>
                    <a:pt x="286" y="44"/>
                  </a:lnTo>
                  <a:lnTo>
                    <a:pt x="322" y="30"/>
                  </a:lnTo>
                  <a:lnTo>
                    <a:pt x="358" y="20"/>
                  </a:lnTo>
                  <a:lnTo>
                    <a:pt x="398" y="12"/>
                  </a:lnTo>
                  <a:lnTo>
                    <a:pt x="398" y="12"/>
                  </a:lnTo>
                  <a:lnTo>
                    <a:pt x="452" y="6"/>
                  </a:lnTo>
                  <a:lnTo>
                    <a:pt x="506" y="2"/>
                  </a:lnTo>
                  <a:lnTo>
                    <a:pt x="560" y="0"/>
                  </a:lnTo>
                  <a:lnTo>
                    <a:pt x="614" y="2"/>
                  </a:lnTo>
                  <a:lnTo>
                    <a:pt x="640" y="6"/>
                  </a:lnTo>
                  <a:lnTo>
                    <a:pt x="666" y="10"/>
                  </a:lnTo>
                  <a:lnTo>
                    <a:pt x="692" y="16"/>
                  </a:lnTo>
                  <a:lnTo>
                    <a:pt x="718" y="22"/>
                  </a:lnTo>
                  <a:lnTo>
                    <a:pt x="744" y="30"/>
                  </a:lnTo>
                  <a:lnTo>
                    <a:pt x="770" y="40"/>
                  </a:lnTo>
                  <a:lnTo>
                    <a:pt x="796" y="52"/>
                  </a:lnTo>
                  <a:lnTo>
                    <a:pt x="820" y="66"/>
                  </a:lnTo>
                  <a:lnTo>
                    <a:pt x="820" y="66"/>
                  </a:lnTo>
                  <a:lnTo>
                    <a:pt x="848" y="84"/>
                  </a:lnTo>
                  <a:lnTo>
                    <a:pt x="872" y="100"/>
                  </a:lnTo>
                  <a:lnTo>
                    <a:pt x="896" y="120"/>
                  </a:lnTo>
                  <a:lnTo>
                    <a:pt x="918" y="140"/>
                  </a:lnTo>
                  <a:lnTo>
                    <a:pt x="940" y="160"/>
                  </a:lnTo>
                  <a:lnTo>
                    <a:pt x="958" y="182"/>
                  </a:lnTo>
                  <a:lnTo>
                    <a:pt x="976" y="204"/>
                  </a:lnTo>
                  <a:lnTo>
                    <a:pt x="992" y="228"/>
                  </a:lnTo>
                  <a:lnTo>
                    <a:pt x="1006" y="252"/>
                  </a:lnTo>
                  <a:lnTo>
                    <a:pt x="1018" y="278"/>
                  </a:lnTo>
                  <a:lnTo>
                    <a:pt x="1030" y="304"/>
                  </a:lnTo>
                  <a:lnTo>
                    <a:pt x="1038" y="332"/>
                  </a:lnTo>
                  <a:lnTo>
                    <a:pt x="1046" y="360"/>
                  </a:lnTo>
                  <a:lnTo>
                    <a:pt x="1052" y="390"/>
                  </a:lnTo>
                  <a:lnTo>
                    <a:pt x="1056" y="420"/>
                  </a:lnTo>
                  <a:lnTo>
                    <a:pt x="1060" y="450"/>
                  </a:lnTo>
                  <a:lnTo>
                    <a:pt x="1060" y="450"/>
                  </a:lnTo>
                  <a:lnTo>
                    <a:pt x="1062" y="506"/>
                  </a:lnTo>
                  <a:lnTo>
                    <a:pt x="1062" y="561"/>
                  </a:lnTo>
                  <a:lnTo>
                    <a:pt x="1064" y="675"/>
                  </a:lnTo>
                  <a:lnTo>
                    <a:pt x="1062" y="901"/>
                  </a:lnTo>
                  <a:lnTo>
                    <a:pt x="1062" y="901"/>
                  </a:lnTo>
                  <a:lnTo>
                    <a:pt x="1062" y="947"/>
                  </a:lnTo>
                  <a:lnTo>
                    <a:pt x="1062" y="9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Freeform 134"/>
            <p:cNvSpPr>
              <a:spLocks/>
            </p:cNvSpPr>
            <p:nvPr/>
          </p:nvSpPr>
          <p:spPr bwMode="auto">
            <a:xfrm>
              <a:off x="9104629" y="1816894"/>
              <a:ext cx="250825" cy="1933575"/>
            </a:xfrm>
            <a:custGeom>
              <a:avLst/>
              <a:gdLst>
                <a:gd name="T0" fmla="*/ 4 w 158"/>
                <a:gd name="T1" fmla="*/ 2 h 1218"/>
                <a:gd name="T2" fmla="*/ 4 w 158"/>
                <a:gd name="T3" fmla="*/ 2 h 1218"/>
                <a:gd name="T4" fmla="*/ 16 w 158"/>
                <a:gd name="T5" fmla="*/ 0 h 1218"/>
                <a:gd name="T6" fmla="*/ 30 w 158"/>
                <a:gd name="T7" fmla="*/ 2 h 1218"/>
                <a:gd name="T8" fmla="*/ 42 w 158"/>
                <a:gd name="T9" fmla="*/ 4 h 1218"/>
                <a:gd name="T10" fmla="*/ 56 w 158"/>
                <a:gd name="T11" fmla="*/ 8 h 1218"/>
                <a:gd name="T12" fmla="*/ 68 w 158"/>
                <a:gd name="T13" fmla="*/ 12 h 1218"/>
                <a:gd name="T14" fmla="*/ 80 w 158"/>
                <a:gd name="T15" fmla="*/ 18 h 1218"/>
                <a:gd name="T16" fmla="*/ 92 w 158"/>
                <a:gd name="T17" fmla="*/ 26 h 1218"/>
                <a:gd name="T18" fmla="*/ 104 w 158"/>
                <a:gd name="T19" fmla="*/ 36 h 1218"/>
                <a:gd name="T20" fmla="*/ 122 w 158"/>
                <a:gd name="T21" fmla="*/ 56 h 1218"/>
                <a:gd name="T22" fmla="*/ 138 w 158"/>
                <a:gd name="T23" fmla="*/ 78 h 1218"/>
                <a:gd name="T24" fmla="*/ 146 w 158"/>
                <a:gd name="T25" fmla="*/ 90 h 1218"/>
                <a:gd name="T26" fmla="*/ 150 w 158"/>
                <a:gd name="T27" fmla="*/ 102 h 1218"/>
                <a:gd name="T28" fmla="*/ 154 w 158"/>
                <a:gd name="T29" fmla="*/ 114 h 1218"/>
                <a:gd name="T30" fmla="*/ 156 w 158"/>
                <a:gd name="T31" fmla="*/ 126 h 1218"/>
                <a:gd name="T32" fmla="*/ 156 w 158"/>
                <a:gd name="T33" fmla="*/ 126 h 1218"/>
                <a:gd name="T34" fmla="*/ 158 w 158"/>
                <a:gd name="T35" fmla="*/ 150 h 1218"/>
                <a:gd name="T36" fmla="*/ 158 w 158"/>
                <a:gd name="T37" fmla="*/ 173 h 1218"/>
                <a:gd name="T38" fmla="*/ 158 w 158"/>
                <a:gd name="T39" fmla="*/ 173 h 1218"/>
                <a:gd name="T40" fmla="*/ 158 w 158"/>
                <a:gd name="T41" fmla="*/ 1176 h 1218"/>
                <a:gd name="T42" fmla="*/ 158 w 158"/>
                <a:gd name="T43" fmla="*/ 1176 h 1218"/>
                <a:gd name="T44" fmla="*/ 156 w 158"/>
                <a:gd name="T45" fmla="*/ 1218 h 1218"/>
                <a:gd name="T46" fmla="*/ 156 w 158"/>
                <a:gd name="T47" fmla="*/ 1218 h 1218"/>
                <a:gd name="T48" fmla="*/ 146 w 158"/>
                <a:gd name="T49" fmla="*/ 1218 h 1218"/>
                <a:gd name="T50" fmla="*/ 134 w 158"/>
                <a:gd name="T51" fmla="*/ 1218 h 1218"/>
                <a:gd name="T52" fmla="*/ 112 w 158"/>
                <a:gd name="T53" fmla="*/ 1214 h 1218"/>
                <a:gd name="T54" fmla="*/ 90 w 158"/>
                <a:gd name="T55" fmla="*/ 1206 h 1218"/>
                <a:gd name="T56" fmla="*/ 70 w 158"/>
                <a:gd name="T57" fmla="*/ 1194 h 1218"/>
                <a:gd name="T58" fmla="*/ 52 w 158"/>
                <a:gd name="T59" fmla="*/ 1180 h 1218"/>
                <a:gd name="T60" fmla="*/ 34 w 158"/>
                <a:gd name="T61" fmla="*/ 1160 h 1218"/>
                <a:gd name="T62" fmla="*/ 22 w 158"/>
                <a:gd name="T63" fmla="*/ 1140 h 1218"/>
                <a:gd name="T64" fmla="*/ 12 w 158"/>
                <a:gd name="T65" fmla="*/ 1116 h 1218"/>
                <a:gd name="T66" fmla="*/ 12 w 158"/>
                <a:gd name="T67" fmla="*/ 1116 h 1218"/>
                <a:gd name="T68" fmla="*/ 4 w 158"/>
                <a:gd name="T69" fmla="*/ 1086 h 1218"/>
                <a:gd name="T70" fmla="*/ 2 w 158"/>
                <a:gd name="T71" fmla="*/ 1070 h 1218"/>
                <a:gd name="T72" fmla="*/ 2 w 158"/>
                <a:gd name="T73" fmla="*/ 1054 h 1218"/>
                <a:gd name="T74" fmla="*/ 2 w 158"/>
                <a:gd name="T75" fmla="*/ 1054 h 1218"/>
                <a:gd name="T76" fmla="*/ 0 w 158"/>
                <a:gd name="T77" fmla="*/ 28 h 1218"/>
                <a:gd name="T78" fmla="*/ 0 w 158"/>
                <a:gd name="T79" fmla="*/ 28 h 1218"/>
                <a:gd name="T80" fmla="*/ 2 w 158"/>
                <a:gd name="T81" fmla="*/ 16 h 1218"/>
                <a:gd name="T82" fmla="*/ 4 w 158"/>
                <a:gd name="T83" fmla="*/ 2 h 1218"/>
                <a:gd name="T84" fmla="*/ 4 w 158"/>
                <a:gd name="T85" fmla="*/ 2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" h="1218">
                  <a:moveTo>
                    <a:pt x="4" y="2"/>
                  </a:moveTo>
                  <a:lnTo>
                    <a:pt x="4" y="2"/>
                  </a:lnTo>
                  <a:lnTo>
                    <a:pt x="16" y="0"/>
                  </a:lnTo>
                  <a:lnTo>
                    <a:pt x="30" y="2"/>
                  </a:lnTo>
                  <a:lnTo>
                    <a:pt x="42" y="4"/>
                  </a:lnTo>
                  <a:lnTo>
                    <a:pt x="56" y="8"/>
                  </a:lnTo>
                  <a:lnTo>
                    <a:pt x="68" y="12"/>
                  </a:lnTo>
                  <a:lnTo>
                    <a:pt x="80" y="18"/>
                  </a:lnTo>
                  <a:lnTo>
                    <a:pt x="92" y="26"/>
                  </a:lnTo>
                  <a:lnTo>
                    <a:pt x="104" y="36"/>
                  </a:lnTo>
                  <a:lnTo>
                    <a:pt x="122" y="56"/>
                  </a:lnTo>
                  <a:lnTo>
                    <a:pt x="138" y="78"/>
                  </a:lnTo>
                  <a:lnTo>
                    <a:pt x="146" y="90"/>
                  </a:lnTo>
                  <a:lnTo>
                    <a:pt x="150" y="102"/>
                  </a:lnTo>
                  <a:lnTo>
                    <a:pt x="154" y="114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8" y="150"/>
                  </a:lnTo>
                  <a:lnTo>
                    <a:pt x="158" y="173"/>
                  </a:lnTo>
                  <a:lnTo>
                    <a:pt x="158" y="173"/>
                  </a:lnTo>
                  <a:lnTo>
                    <a:pt x="158" y="1176"/>
                  </a:lnTo>
                  <a:lnTo>
                    <a:pt x="158" y="1176"/>
                  </a:lnTo>
                  <a:lnTo>
                    <a:pt x="156" y="1218"/>
                  </a:lnTo>
                  <a:lnTo>
                    <a:pt x="156" y="1218"/>
                  </a:lnTo>
                  <a:lnTo>
                    <a:pt x="146" y="1218"/>
                  </a:lnTo>
                  <a:lnTo>
                    <a:pt x="134" y="1218"/>
                  </a:lnTo>
                  <a:lnTo>
                    <a:pt x="112" y="1214"/>
                  </a:lnTo>
                  <a:lnTo>
                    <a:pt x="90" y="1206"/>
                  </a:lnTo>
                  <a:lnTo>
                    <a:pt x="70" y="1194"/>
                  </a:lnTo>
                  <a:lnTo>
                    <a:pt x="52" y="1180"/>
                  </a:lnTo>
                  <a:lnTo>
                    <a:pt x="34" y="1160"/>
                  </a:lnTo>
                  <a:lnTo>
                    <a:pt x="22" y="1140"/>
                  </a:lnTo>
                  <a:lnTo>
                    <a:pt x="12" y="1116"/>
                  </a:lnTo>
                  <a:lnTo>
                    <a:pt x="12" y="1116"/>
                  </a:lnTo>
                  <a:lnTo>
                    <a:pt x="4" y="1086"/>
                  </a:lnTo>
                  <a:lnTo>
                    <a:pt x="2" y="1070"/>
                  </a:lnTo>
                  <a:lnTo>
                    <a:pt x="2" y="1054"/>
                  </a:lnTo>
                  <a:lnTo>
                    <a:pt x="2" y="105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pic>
        <p:nvPicPr>
          <p:cNvPr id="10" name="Grafik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0" y="2230095"/>
            <a:ext cx="4513891" cy="1067898"/>
          </a:xfrm>
          <a:prstGeom prst="rect">
            <a:avLst/>
          </a:prstGeom>
          <a:ln>
            <a:noFill/>
          </a:ln>
        </p:spPr>
      </p:pic>
      <p:cxnSp>
        <p:nvCxnSpPr>
          <p:cNvPr id="11" name="Gerader Verbinder 10"/>
          <p:cNvCxnSpPr/>
          <p:nvPr/>
        </p:nvCxnSpPr>
        <p:spPr>
          <a:xfrm>
            <a:off x="4537770" y="3210249"/>
            <a:ext cx="3128593" cy="905422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2684694" y="4285239"/>
            <a:ext cx="4981669" cy="15996"/>
          </a:xfrm>
          <a:prstGeom prst="line">
            <a:avLst/>
          </a:prstGeom>
          <a:ln w="38100" cmpd="sng"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6881780" y="2092858"/>
            <a:ext cx="784583" cy="1704430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4366330" y="2026910"/>
            <a:ext cx="3300033" cy="1917045"/>
          </a:xfrm>
          <a:prstGeom prst="line">
            <a:avLst/>
          </a:prstGeom>
          <a:ln w="38100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fik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3" y="1314417"/>
            <a:ext cx="3917606" cy="82356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6302">
            <a:off x="838732" y="3916774"/>
            <a:ext cx="2857500" cy="5715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63" y="106257"/>
            <a:ext cx="2642640" cy="264264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70" y="3381965"/>
            <a:ext cx="1890820" cy="146741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161" y="3024576"/>
            <a:ext cx="2811838" cy="218219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24" y="2876550"/>
            <a:ext cx="3193312" cy="2478242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6066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Final_1" hidden="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2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94725" y="0"/>
            <a:ext cx="7481887" cy="6858000"/>
          </a:xfrm>
          <a:prstGeom prst="rect">
            <a:avLst/>
          </a:prstGeom>
        </p:spPr>
      </p:pic>
      <p:pic>
        <p:nvPicPr>
          <p:cNvPr id="26" name="Final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3">
                  <p14:trim st="1204"/>
                </p14:media>
              </p:ext>
            </p:extLst>
          </p:nvPr>
        </p:nvPicPr>
        <p:blipFill>
          <a:blip r:embed="rId13">
            <a:lum/>
          </a:blip>
          <a:stretch>
            <a:fillRect/>
          </a:stretch>
        </p:blipFill>
        <p:spPr>
          <a:xfrm>
            <a:off x="2365194" y="-1"/>
            <a:ext cx="7482398" cy="6858000"/>
          </a:xfr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22" y="2525603"/>
            <a:ext cx="4097716" cy="31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5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accel="4000" decel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48500" y="148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3500" y="113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8500" y="128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022E-16 L -0.29011 -0.0493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-247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1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41000" y="141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400"/>
                            </p:stCondLst>
                            <p:childTnLst>
                              <p:par>
                                <p:cTn id="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600"/>
                            </p:stCondLst>
                            <p:childTnLst>
                              <p:par>
                                <p:cTn id="9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" dur="269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9531"/>
                            </p:stCondLst>
                            <p:childTnLst>
                              <p:par>
                                <p:cTn id="10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2679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2"/>
          <p:cNvSpPr/>
          <p:nvPr/>
        </p:nvSpPr>
        <p:spPr>
          <a:xfrm>
            <a:off x="838080" y="1825560"/>
            <a:ext cx="4169349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4666997" y="2641098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2"/>
          <p:cNvSpPr/>
          <p:nvPr/>
        </p:nvSpPr>
        <p:spPr>
          <a:xfrm>
            <a:off x="7012715" y="4175409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MOOSE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sp>
        <p:nvSpPr>
          <p:cNvPr id="11" name="CustomShape 2"/>
          <p:cNvSpPr/>
          <p:nvPr/>
        </p:nvSpPr>
        <p:spPr>
          <a:xfrm>
            <a:off x="6927947" y="4816398"/>
            <a:ext cx="4169349" cy="815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6000" b="0" strike="noStrike" spc="-1" dirty="0" smtClean="0">
                <a:solidFill>
                  <a:srgbClr val="0080FF"/>
                </a:solidFill>
                <a:uFill>
                  <a:solidFill>
                    <a:srgbClr val="FFFFFF"/>
                  </a:solidFill>
                </a:uFill>
                <a:latin typeface="Overpass" panose="00000500000000000000" pitchFamily="50" charset="0"/>
              </a:rPr>
              <a:t>EPPTN</a:t>
            </a:r>
            <a:endParaRPr lang="en-US" sz="6000" spc="-1" dirty="0" smtClean="0">
              <a:solidFill>
                <a:srgbClr val="0080FF"/>
              </a:solidFill>
              <a:uFill>
                <a:solidFill>
                  <a:srgbClr val="FFFFFF"/>
                </a:solidFill>
              </a:uFill>
              <a:latin typeface="Overpass" panose="00000500000000000000" pitchFamily="50" charset="0"/>
            </a:endParaRPr>
          </a:p>
        </p:txBody>
      </p:sp>
      <p:pic>
        <p:nvPicPr>
          <p:cNvPr id="13" name="Grafik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96032" y="5892860"/>
            <a:ext cx="1828080" cy="361080"/>
          </a:xfrm>
          <a:prstGeom prst="rect">
            <a:avLst/>
          </a:prstGeom>
          <a:ln>
            <a:noFill/>
          </a:ln>
        </p:spPr>
      </p:pic>
      <p:pic>
        <p:nvPicPr>
          <p:cNvPr id="14" name="Grafik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28480" y="4429800"/>
            <a:ext cx="1056600" cy="963720"/>
          </a:xfrm>
          <a:prstGeom prst="rect">
            <a:avLst/>
          </a:prstGeom>
          <a:ln>
            <a:noFill/>
          </a:ln>
        </p:spPr>
      </p:pic>
      <p:pic>
        <p:nvPicPr>
          <p:cNvPr id="15" name="Grafik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18204" y="5293460"/>
            <a:ext cx="1866240" cy="599400"/>
          </a:xfrm>
          <a:prstGeom prst="rect">
            <a:avLst/>
          </a:prstGeom>
          <a:ln>
            <a:noFill/>
          </a:ln>
        </p:spPr>
      </p:pic>
      <p:pic>
        <p:nvPicPr>
          <p:cNvPr id="16" name="Grafik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26995" y="4475233"/>
            <a:ext cx="1884600" cy="708480"/>
          </a:xfrm>
          <a:prstGeom prst="rect">
            <a:avLst/>
          </a:prstGeom>
          <a:ln>
            <a:noFill/>
          </a:ln>
        </p:spPr>
      </p:pic>
      <p:pic>
        <p:nvPicPr>
          <p:cNvPr id="17" name="Grafik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933879" y="3162738"/>
            <a:ext cx="2016720" cy="93996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/ </a:t>
            </a:r>
            <a:r>
              <a:rPr lang="en-US" dirty="0" err="1" smtClean="0"/>
              <a:t>Ziele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OneForAll</a:t>
            </a:r>
            <a:r>
              <a:rPr lang="en-US" dirty="0" smtClean="0"/>
              <a:t>: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Plattform</a:t>
            </a:r>
            <a:endParaRPr lang="en-US" dirty="0" smtClean="0"/>
          </a:p>
          <a:p>
            <a:r>
              <a:rPr lang="en-US" dirty="0" smtClean="0"/>
              <a:t>Alternative </a:t>
            </a:r>
            <a:r>
              <a:rPr lang="en-US" dirty="0" err="1" smtClean="0"/>
              <a:t>zu</a:t>
            </a:r>
            <a:r>
              <a:rPr lang="en-US" dirty="0" smtClean="0"/>
              <a:t> Facebook / WhatsApp</a:t>
            </a:r>
          </a:p>
          <a:p>
            <a:r>
              <a:rPr lang="en-US" dirty="0" err="1" smtClean="0"/>
              <a:t>Kommunikation</a:t>
            </a:r>
            <a:r>
              <a:rPr lang="en-US" dirty="0" smtClean="0"/>
              <a:t> und </a:t>
            </a:r>
            <a:r>
              <a:rPr lang="en-US" dirty="0" err="1" smtClean="0"/>
              <a:t>Austausch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Fragen</a:t>
            </a:r>
            <a:endParaRPr lang="en-US" dirty="0" smtClean="0"/>
          </a:p>
          <a:p>
            <a:r>
              <a:rPr lang="en-US" dirty="0" err="1" smtClean="0"/>
              <a:t>Austausch</a:t>
            </a:r>
            <a:r>
              <a:rPr lang="en-US" dirty="0" smtClean="0"/>
              <a:t> von </a:t>
            </a:r>
            <a:r>
              <a:rPr lang="en-US" dirty="0" err="1" smtClean="0"/>
              <a:t>Dokumenten</a:t>
            </a:r>
            <a:endParaRPr lang="en-US" dirty="0" smtClean="0"/>
          </a:p>
          <a:p>
            <a:r>
              <a:rPr lang="en-US" dirty="0" err="1" smtClean="0"/>
              <a:t>Anbindung</a:t>
            </a:r>
            <a:r>
              <a:rPr lang="en-US" dirty="0" smtClean="0"/>
              <a:t> Mensa-</a:t>
            </a:r>
            <a:r>
              <a:rPr lang="en-US" dirty="0" err="1" smtClean="0"/>
              <a:t>Speiseplan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Preis</a:t>
            </a:r>
            <a:r>
              <a:rPr lang="en-US" dirty="0" smtClean="0"/>
              <a:t>, </a:t>
            </a:r>
            <a:r>
              <a:rPr lang="en-US" dirty="0" err="1" smtClean="0"/>
              <a:t>Bild</a:t>
            </a:r>
            <a:r>
              <a:rPr lang="en-US" dirty="0" smtClean="0"/>
              <a:t>, </a:t>
            </a:r>
            <a:r>
              <a:rPr lang="en-US" dirty="0" err="1" smtClean="0"/>
              <a:t>Bezeichnung</a:t>
            </a:r>
            <a:endParaRPr lang="en-US" dirty="0" smtClean="0"/>
          </a:p>
          <a:p>
            <a:r>
              <a:rPr lang="en-US" dirty="0" smtClean="0"/>
              <a:t>Integration Campus Dual</a:t>
            </a:r>
          </a:p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95" y="79246"/>
            <a:ext cx="1387179" cy="10765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66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022E-16 L -0.29597 -0.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-25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41000" y="14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Der MOOSE-Nutzer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95" y="79246"/>
            <a:ext cx="1387179" cy="10765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9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022E-16 L -0.29597 -0.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-25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41000" y="14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3"/>
          <p:cNvSpPr/>
          <p:nvPr/>
        </p:nvSpPr>
        <p:spPr>
          <a:xfrm>
            <a:off x="6210720" y="783118"/>
            <a:ext cx="5530680" cy="28744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Keine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Datenweitergabe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Exklusiver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und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eingeschränkter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Zugang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Klare</a:t>
            </a:r>
            <a:r>
              <a:rPr lang="en-US" sz="1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Kurze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Nutzungsbedingungen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und </a:t>
            </a:r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Verhaltensregeln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Benachrichtigung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via E-Mail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über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verfügbare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Prüfungsanmeldungen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Campus Dual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8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Antwort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zu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einer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gestellten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Frage</a:t>
            </a:r>
            <a:endParaRPr lang="en-US" sz="1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 marL="228600" indent="-227880"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Internationalsierung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Ziel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95" y="79246"/>
            <a:ext cx="1387179" cy="10765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8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022E-16 L -0.29597 -0.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-25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41000" y="14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57597" y="471692"/>
            <a:ext cx="5171848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Vorüberlegungen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Webanwendung für alle Geräte</a:t>
            </a:r>
          </a:p>
          <a:p>
            <a:r>
              <a:rPr lang="en-US" smtClean="0"/>
              <a:t>PHP für alle Server</a:t>
            </a:r>
          </a:p>
          <a:p>
            <a:r>
              <a:rPr lang="en-US" smtClean="0"/>
              <a:t>Ansprechendes Design</a:t>
            </a:r>
          </a:p>
          <a:p>
            <a:r>
              <a:rPr lang="en-US" smtClean="0"/>
              <a:t>Gute Bedienung </a:t>
            </a:r>
          </a:p>
          <a:p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95" y="79246"/>
            <a:ext cx="1387179" cy="10765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37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022E-16 L -0.29597 -0.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-25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41000" y="14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Breitbild</PresentationFormat>
  <Paragraphs>106</Paragraphs>
  <Slides>16</Slides>
  <Notes>6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DejaVu Sans</vt:lpstr>
      <vt:lpstr>Open Sans Extrabold</vt:lpstr>
      <vt:lpstr>Open Sans Semibold</vt:lpstr>
      <vt:lpstr>Overpass</vt:lpstr>
      <vt:lpstr>Overpass ExtraBold</vt:lpstr>
      <vt:lpstr>Overpass Heavy</vt:lpstr>
      <vt:lpstr>Wingdings</vt:lpstr>
      <vt:lpstr>Office</vt:lpstr>
      <vt:lpstr>Präsentation Softwaretechnik Gruppe MOOSE</vt:lpstr>
      <vt:lpstr>GLIEDERUNG</vt:lpstr>
      <vt:lpstr>Der BA-Student</vt:lpstr>
      <vt:lpstr>Der BA-Student</vt:lpstr>
      <vt:lpstr>PowerPoint-Präsentation</vt:lpstr>
      <vt:lpstr>Motivation / Ziele</vt:lpstr>
      <vt:lpstr>Der MOOSE-Nutzer</vt:lpstr>
      <vt:lpstr>Ziel</vt:lpstr>
      <vt:lpstr>Vorüberlegungen</vt:lpstr>
      <vt:lpstr>Realisierung</vt:lpstr>
      <vt:lpstr>Internationalisierung</vt:lpstr>
      <vt:lpstr>Systempflege</vt:lpstr>
      <vt:lpstr>Qualitätssicherung</vt:lpstr>
      <vt:lpstr>Quality Assurance</vt:lpstr>
      <vt:lpstr>Systempflege</vt:lpstr>
      <vt:lpstr>Geplante Erweiterungen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David</dc:creator>
  <cp:lastModifiedBy>Philipp</cp:lastModifiedBy>
  <cp:revision>271</cp:revision>
  <dcterms:created xsi:type="dcterms:W3CDTF">2017-04-25T12:28:06Z</dcterms:created>
  <dcterms:modified xsi:type="dcterms:W3CDTF">2017-05-01T10:20:52Z</dcterms:modified>
</cp:coreProperties>
</file>